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87" r:id="rId2"/>
    <p:sldId id="284" r:id="rId3"/>
    <p:sldId id="299" r:id="rId4"/>
    <p:sldId id="305" r:id="rId5"/>
    <p:sldId id="333" r:id="rId6"/>
    <p:sldId id="334" r:id="rId7"/>
    <p:sldId id="279" r:id="rId8"/>
    <p:sldId id="335" r:id="rId9"/>
    <p:sldId id="330" r:id="rId10"/>
    <p:sldId id="331" r:id="rId11"/>
    <p:sldId id="332" r:id="rId12"/>
    <p:sldId id="337" r:id="rId13"/>
    <p:sldId id="338" r:id="rId14"/>
    <p:sldId id="33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2E6"/>
    <a:srgbClr val="6EBFC8"/>
    <a:srgbClr val="F6B350"/>
    <a:srgbClr val="253746"/>
    <a:srgbClr val="004A76"/>
    <a:srgbClr val="3F9DA7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85848" autoAdjust="0"/>
  </p:normalViewPr>
  <p:slideViewPr>
    <p:cSldViewPr snapToGrid="0">
      <p:cViewPr varScale="1">
        <p:scale>
          <a:sx n="57" d="100"/>
          <a:sy n="57" d="100"/>
        </p:scale>
        <p:origin x="170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cd0c6b642a85ca9b" providerId="LiveId" clId="{CBC46C88-ACB0-48CA-95E8-7D38FCFEDDF3}"/>
    <pc:docChg chg="undo custSel addSld delSld modSld">
      <pc:chgData name="saba zubair" userId="cd0c6b642a85ca9b" providerId="LiveId" clId="{CBC46C88-ACB0-48CA-95E8-7D38FCFEDDF3}" dt="2024-10-05T20:47:55.696" v="684" actId="47"/>
      <pc:docMkLst>
        <pc:docMk/>
      </pc:docMkLst>
      <pc:sldChg chg="addSp delSp modSp">
        <pc:chgData name="saba zubair" userId="cd0c6b642a85ca9b" providerId="LiveId" clId="{CBC46C88-ACB0-48CA-95E8-7D38FCFEDDF3}" dt="2024-10-05T20:40:09.799" v="561" actId="1076"/>
        <pc:sldMkLst>
          <pc:docMk/>
          <pc:sldMk cId="2754893100" sldId="284"/>
        </pc:sldMkLst>
        <pc:spChg chg="add mod">
          <ac:chgData name="saba zubair" userId="cd0c6b642a85ca9b" providerId="LiveId" clId="{CBC46C88-ACB0-48CA-95E8-7D38FCFEDDF3}" dt="2024-10-05T20:38:55.157" v="547" actId="14100"/>
          <ac:spMkLst>
            <pc:docMk/>
            <pc:sldMk cId="2754893100" sldId="284"/>
            <ac:spMk id="3" creationId="{FED41A46-18E3-44DB-BC70-269E8785AC8D}"/>
          </ac:spMkLst>
        </pc:spChg>
        <pc:spChg chg="add del">
          <ac:chgData name="saba zubair" userId="cd0c6b642a85ca9b" providerId="LiveId" clId="{CBC46C88-ACB0-48CA-95E8-7D38FCFEDDF3}" dt="2024-10-05T20:38:53.154" v="545"/>
          <ac:spMkLst>
            <pc:docMk/>
            <pc:sldMk cId="2754893100" sldId="284"/>
            <ac:spMk id="4" creationId="{94B2B882-15B3-472F-AE61-5EF0670DD512}"/>
          </ac:spMkLst>
        </pc:spChg>
        <pc:spChg chg="add">
          <ac:chgData name="saba zubair" userId="cd0c6b642a85ca9b" providerId="LiveId" clId="{CBC46C88-ACB0-48CA-95E8-7D38FCFEDDF3}" dt="2024-10-05T20:38:57.341" v="548"/>
          <ac:spMkLst>
            <pc:docMk/>
            <pc:sldMk cId="2754893100" sldId="284"/>
            <ac:spMk id="5" creationId="{A55CF1D1-F31C-41DE-AB63-57C9E7AE808E}"/>
          </ac:spMkLst>
        </pc:spChg>
        <pc:spChg chg="mod">
          <ac:chgData name="saba zubair" userId="cd0c6b642a85ca9b" providerId="LiveId" clId="{CBC46C88-ACB0-48CA-95E8-7D38FCFEDDF3}" dt="2024-10-05T20:39:55.376" v="557" actId="1076"/>
          <ac:spMkLst>
            <pc:docMk/>
            <pc:sldMk cId="2754893100" sldId="284"/>
            <ac:spMk id="6" creationId="{4AD11CE5-0E95-4B2E-B7B6-E0E8F4F403EE}"/>
          </ac:spMkLst>
        </pc:spChg>
        <pc:spChg chg="add mod">
          <ac:chgData name="saba zubair" userId="cd0c6b642a85ca9b" providerId="LiveId" clId="{CBC46C88-ACB0-48CA-95E8-7D38FCFEDDF3}" dt="2024-10-05T20:39:02.534" v="550" actId="14100"/>
          <ac:spMkLst>
            <pc:docMk/>
            <pc:sldMk cId="2754893100" sldId="284"/>
            <ac:spMk id="7" creationId="{F9795549-0B5D-46A9-B779-3EEDEC3327A7}"/>
          </ac:spMkLst>
        </pc:spChg>
        <pc:spChg chg="add del mod">
          <ac:chgData name="saba zubair" userId="cd0c6b642a85ca9b" providerId="LiveId" clId="{CBC46C88-ACB0-48CA-95E8-7D38FCFEDDF3}" dt="2024-10-05T20:40:07.498" v="560" actId="1076"/>
          <ac:spMkLst>
            <pc:docMk/>
            <pc:sldMk cId="2754893100" sldId="284"/>
            <ac:spMk id="13" creationId="{B69677ED-5C54-4353-B94F-C526DD00205C}"/>
          </ac:spMkLst>
        </pc:spChg>
        <pc:picChg chg="add mod">
          <ac:chgData name="saba zubair" userId="cd0c6b642a85ca9b" providerId="LiveId" clId="{CBC46C88-ACB0-48CA-95E8-7D38FCFEDDF3}" dt="2024-10-05T20:40:09.799" v="561" actId="1076"/>
          <ac:picMkLst>
            <pc:docMk/>
            <pc:sldMk cId="2754893100" sldId="284"/>
            <ac:picMk id="8" creationId="{65134500-4DDA-4559-B57E-C98FF65CAE7B}"/>
          </ac:picMkLst>
        </pc:picChg>
        <pc:picChg chg="add del mod">
          <ac:chgData name="saba zubair" userId="cd0c6b642a85ca9b" providerId="LiveId" clId="{CBC46C88-ACB0-48CA-95E8-7D38FCFEDDF3}" dt="2024-10-05T20:39:21.840" v="553" actId="478"/>
          <ac:picMkLst>
            <pc:docMk/>
            <pc:sldMk cId="2754893100" sldId="284"/>
            <ac:picMk id="1034" creationId="{3DA653AD-5F0E-47B0-ADEF-03378280DFBC}"/>
          </ac:picMkLst>
        </pc:picChg>
      </pc:sldChg>
      <pc:sldChg chg="modSp">
        <pc:chgData name="saba zubair" userId="cd0c6b642a85ca9b" providerId="LiveId" clId="{CBC46C88-ACB0-48CA-95E8-7D38FCFEDDF3}" dt="2024-10-05T20:37:51.498" v="540" actId="255"/>
        <pc:sldMkLst>
          <pc:docMk/>
          <pc:sldMk cId="2966993120" sldId="287"/>
        </pc:sldMkLst>
        <pc:spChg chg="mod">
          <ac:chgData name="saba zubair" userId="cd0c6b642a85ca9b" providerId="LiveId" clId="{CBC46C88-ACB0-48CA-95E8-7D38FCFEDDF3}" dt="2024-10-05T20:27:57.878" v="510" actId="1076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CBC46C88-ACB0-48CA-95E8-7D38FCFEDDF3}" dt="2024-10-05T20:37:51.498" v="540" actId="255"/>
          <ac:spMkLst>
            <pc:docMk/>
            <pc:sldMk cId="2966993120" sldId="287"/>
            <ac:spMk id="15" creationId="{A64F3FED-3247-4F55-BF8A-D1D9E087C650}"/>
          </ac:spMkLst>
        </pc:spChg>
      </pc:sldChg>
      <pc:sldChg chg="addSp modSp new add">
        <pc:chgData name="saba zubair" userId="cd0c6b642a85ca9b" providerId="LiveId" clId="{CBC46C88-ACB0-48CA-95E8-7D38FCFEDDF3}" dt="2024-10-05T20:44:34.888" v="662" actId="1076"/>
        <pc:sldMkLst>
          <pc:docMk/>
          <pc:sldMk cId="914065369" sldId="330"/>
        </pc:sldMkLst>
        <pc:spChg chg="add mod">
          <ac:chgData name="saba zubair" userId="cd0c6b642a85ca9b" providerId="LiveId" clId="{CBC46C88-ACB0-48CA-95E8-7D38FCFEDDF3}" dt="2024-10-05T20:44:34.888" v="662" actId="1076"/>
          <ac:spMkLst>
            <pc:docMk/>
            <pc:sldMk cId="914065369" sldId="330"/>
            <ac:spMk id="6" creationId="{158C4E74-CA32-45F3-ABCC-E81D392861B8}"/>
          </ac:spMkLst>
        </pc:spChg>
        <pc:picChg chg="add mod">
          <ac:chgData name="saba zubair" userId="cd0c6b642a85ca9b" providerId="LiveId" clId="{CBC46C88-ACB0-48CA-95E8-7D38FCFEDDF3}" dt="2024-10-05T20:43:29.912" v="618" actId="1076"/>
          <ac:picMkLst>
            <pc:docMk/>
            <pc:sldMk cId="914065369" sldId="330"/>
            <ac:picMk id="4" creationId="{BA9087E1-E1DF-492A-8B94-739B12233CC0}"/>
          </ac:picMkLst>
        </pc:picChg>
        <pc:picChg chg="add mod">
          <ac:chgData name="saba zubair" userId="cd0c6b642a85ca9b" providerId="LiveId" clId="{CBC46C88-ACB0-48CA-95E8-7D38FCFEDDF3}" dt="2024-10-05T20:43:59.344" v="624" actId="1076"/>
          <ac:picMkLst>
            <pc:docMk/>
            <pc:sldMk cId="914065369" sldId="330"/>
            <ac:picMk id="5" creationId="{D3358D76-EEA4-4726-A5F3-112B2D61D2B0}"/>
          </ac:picMkLst>
        </pc:picChg>
      </pc:sldChg>
      <pc:sldChg chg="addSp modSp new add">
        <pc:chgData name="saba zubair" userId="cd0c6b642a85ca9b" providerId="LiveId" clId="{CBC46C88-ACB0-48CA-95E8-7D38FCFEDDF3}" dt="2024-10-05T20:45:46.230" v="672" actId="14100"/>
        <pc:sldMkLst>
          <pc:docMk/>
          <pc:sldMk cId="64943794" sldId="331"/>
        </pc:sldMkLst>
        <pc:picChg chg="add mod">
          <ac:chgData name="saba zubair" userId="cd0c6b642a85ca9b" providerId="LiveId" clId="{CBC46C88-ACB0-48CA-95E8-7D38FCFEDDF3}" dt="2024-10-05T20:45:03.302" v="669" actId="1076"/>
          <ac:picMkLst>
            <pc:docMk/>
            <pc:sldMk cId="64943794" sldId="331"/>
            <ac:picMk id="4" creationId="{4EA480F7-6A97-4886-BECE-DA7080B21C21}"/>
          </ac:picMkLst>
        </pc:picChg>
        <pc:picChg chg="add mod">
          <ac:chgData name="saba zubair" userId="cd0c6b642a85ca9b" providerId="LiveId" clId="{CBC46C88-ACB0-48CA-95E8-7D38FCFEDDF3}" dt="2024-10-05T20:45:46.230" v="672" actId="14100"/>
          <ac:picMkLst>
            <pc:docMk/>
            <pc:sldMk cId="64943794" sldId="331"/>
            <ac:picMk id="5" creationId="{4EB07098-C204-4CD8-97A8-E292F70806CD}"/>
          </ac:picMkLst>
        </pc:picChg>
      </pc:sldChg>
      <pc:sldChg chg="addSp modSp new add">
        <pc:chgData name="saba zubair" userId="cd0c6b642a85ca9b" providerId="LiveId" clId="{CBC46C88-ACB0-48CA-95E8-7D38FCFEDDF3}" dt="2024-10-05T20:47:40.454" v="682" actId="1076"/>
        <pc:sldMkLst>
          <pc:docMk/>
          <pc:sldMk cId="596556722" sldId="332"/>
        </pc:sldMkLst>
        <pc:picChg chg="add mod">
          <ac:chgData name="saba zubair" userId="cd0c6b642a85ca9b" providerId="LiveId" clId="{CBC46C88-ACB0-48CA-95E8-7D38FCFEDDF3}" dt="2024-10-05T20:46:28.670" v="676" actId="1076"/>
          <ac:picMkLst>
            <pc:docMk/>
            <pc:sldMk cId="596556722" sldId="332"/>
            <ac:picMk id="4" creationId="{EAF36178-4940-4FF8-ADE3-2D5F4684ACF2}"/>
          </ac:picMkLst>
        </pc:picChg>
        <pc:picChg chg="add mod">
          <ac:chgData name="saba zubair" userId="cd0c6b642a85ca9b" providerId="LiveId" clId="{CBC46C88-ACB0-48CA-95E8-7D38FCFEDDF3}" dt="2024-10-05T20:47:09.118" v="678" actId="1076"/>
          <ac:picMkLst>
            <pc:docMk/>
            <pc:sldMk cId="596556722" sldId="332"/>
            <ac:picMk id="5" creationId="{E55A93D8-2C36-49E3-A113-EE2B3C2AA546}"/>
          </ac:picMkLst>
        </pc:picChg>
        <pc:picChg chg="add mod">
          <ac:chgData name="saba zubair" userId="cd0c6b642a85ca9b" providerId="LiveId" clId="{CBC46C88-ACB0-48CA-95E8-7D38FCFEDDF3}" dt="2024-10-05T20:47:40.454" v="682" actId="1076"/>
          <ac:picMkLst>
            <pc:docMk/>
            <pc:sldMk cId="596556722" sldId="332"/>
            <ac:picMk id="6" creationId="{A6A9E833-33FA-4A74-BE76-12AFDFA7E31A}"/>
          </ac:picMkLst>
        </pc:picChg>
      </pc:sldChg>
    </pc:docChg>
  </pc:docChgLst>
  <pc:docChgLst>
    <pc:chgData name="saba zubair" userId="cd0c6b642a85ca9b" providerId="LiveId" clId="{873DC223-0637-42DB-AF94-AE34D8876665}"/>
    <pc:docChg chg="modSld">
      <pc:chgData name="saba zubair" userId="cd0c6b642a85ca9b" providerId="LiveId" clId="{873DC223-0637-42DB-AF94-AE34D8876665}" dt="2024-09-15T18:12:14.769" v="2" actId="14100"/>
      <pc:docMkLst>
        <pc:docMk/>
      </pc:docMkLst>
    </pc:docChg>
  </pc:docChgLst>
  <pc:docChgLst>
    <pc:chgData name="Saba Zubair" userId="a0784601-03b9-4b87-b5f2-95db7742549f" providerId="ADAL" clId="{23C53F8D-8A94-4035-9802-9C3C119F5D9A}"/>
    <pc:docChg chg="undo custSel addSld delSld modSld sldOrd">
      <pc:chgData name="Saba Zubair" userId="a0784601-03b9-4b87-b5f2-95db7742549f" providerId="ADAL" clId="{23C53F8D-8A94-4035-9802-9C3C119F5D9A}" dt="2024-11-23T13:16:52.461" v="726"/>
      <pc:docMkLst>
        <pc:docMk/>
      </pc:docMkLst>
      <pc:sldChg chg="modSp add ord">
        <pc:chgData name="Saba Zubair" userId="a0784601-03b9-4b87-b5f2-95db7742549f" providerId="ADAL" clId="{23C53F8D-8A94-4035-9802-9C3C119F5D9A}" dt="2024-11-23T12:52:16.032" v="475"/>
        <pc:sldMkLst>
          <pc:docMk/>
          <pc:sldMk cId="2047842423" sldId="279"/>
        </pc:sldMkLst>
        <pc:spChg chg="mod">
          <ac:chgData name="Saba Zubair" userId="a0784601-03b9-4b87-b5f2-95db7742549f" providerId="ADAL" clId="{23C53F8D-8A94-4035-9802-9C3C119F5D9A}" dt="2024-11-23T12:52:12.277" v="474" actId="20577"/>
          <ac:spMkLst>
            <pc:docMk/>
            <pc:sldMk cId="2047842423" sldId="279"/>
            <ac:spMk id="12" creationId="{B69677ED-5C54-4353-B94F-C526DD00205C}"/>
          </ac:spMkLst>
        </pc:spChg>
      </pc:sldChg>
      <pc:sldChg chg="modSp">
        <pc:chgData name="Saba Zubair" userId="a0784601-03b9-4b87-b5f2-95db7742549f" providerId="ADAL" clId="{23C53F8D-8A94-4035-9802-9C3C119F5D9A}" dt="2024-11-23T12:43:25.486" v="357" actId="20577"/>
        <pc:sldMkLst>
          <pc:docMk/>
          <pc:sldMk cId="2966993120" sldId="287"/>
        </pc:sldMkLst>
        <pc:spChg chg="mod">
          <ac:chgData name="Saba Zubair" userId="a0784601-03b9-4b87-b5f2-95db7742549f" providerId="ADAL" clId="{23C53F8D-8A94-4035-9802-9C3C119F5D9A}" dt="2024-11-23T12:43:25.486" v="357" actId="20577"/>
          <ac:spMkLst>
            <pc:docMk/>
            <pc:sldMk cId="2966993120" sldId="287"/>
            <ac:spMk id="13" creationId="{B69677ED-5C54-4353-B94F-C526DD00205C}"/>
          </ac:spMkLst>
        </pc:spChg>
      </pc:sldChg>
      <pc:sldChg chg="del">
        <pc:chgData name="Saba Zubair" userId="a0784601-03b9-4b87-b5f2-95db7742549f" providerId="ADAL" clId="{23C53F8D-8A94-4035-9802-9C3C119F5D9A}" dt="2024-11-23T12:47:50.980" v="439" actId="47"/>
        <pc:sldMkLst>
          <pc:docMk/>
          <pc:sldMk cId="2814342108" sldId="291"/>
        </pc:sldMkLst>
      </pc:sldChg>
      <pc:sldChg chg="del">
        <pc:chgData name="Saba Zubair" userId="a0784601-03b9-4b87-b5f2-95db7742549f" providerId="ADAL" clId="{23C53F8D-8A94-4035-9802-9C3C119F5D9A}" dt="2024-11-23T12:47:44.881" v="434" actId="47"/>
        <pc:sldMkLst>
          <pc:docMk/>
          <pc:sldMk cId="4077710698" sldId="296"/>
        </pc:sldMkLst>
      </pc:sldChg>
      <pc:sldChg chg="modSp add">
        <pc:chgData name="Saba Zubair" userId="a0784601-03b9-4b87-b5f2-95db7742549f" providerId="ADAL" clId="{23C53F8D-8A94-4035-9802-9C3C119F5D9A}" dt="2024-11-23T12:44:51.511" v="374" actId="20577"/>
        <pc:sldMkLst>
          <pc:docMk/>
          <pc:sldMk cId="1560811632" sldId="299"/>
        </pc:sldMkLst>
        <pc:spChg chg="mod">
          <ac:chgData name="Saba Zubair" userId="a0784601-03b9-4b87-b5f2-95db7742549f" providerId="ADAL" clId="{23C53F8D-8A94-4035-9802-9C3C119F5D9A}" dt="2024-11-23T12:44:51.511" v="374" actId="20577"/>
          <ac:spMkLst>
            <pc:docMk/>
            <pc:sldMk cId="1560811632" sldId="299"/>
            <ac:spMk id="12" creationId="{B69677ED-5C54-4353-B94F-C526DD00205C}"/>
          </ac:spMkLst>
        </pc:spChg>
      </pc:sldChg>
      <pc:sldChg chg="del">
        <pc:chgData name="Saba Zubair" userId="a0784601-03b9-4b87-b5f2-95db7742549f" providerId="ADAL" clId="{23C53F8D-8A94-4035-9802-9C3C119F5D9A}" dt="2024-11-23T12:43:44.267" v="359" actId="47"/>
        <pc:sldMkLst>
          <pc:docMk/>
          <pc:sldMk cId="3779427227" sldId="300"/>
        </pc:sldMkLst>
      </pc:sldChg>
      <pc:sldChg chg="del">
        <pc:chgData name="Saba Zubair" userId="a0784601-03b9-4b87-b5f2-95db7742549f" providerId="ADAL" clId="{23C53F8D-8A94-4035-9802-9C3C119F5D9A}" dt="2024-11-23T12:47:45.774" v="435" actId="47"/>
        <pc:sldMkLst>
          <pc:docMk/>
          <pc:sldMk cId="582572153" sldId="302"/>
        </pc:sldMkLst>
      </pc:sldChg>
      <pc:sldChg chg="modSp add">
        <pc:chgData name="Saba Zubair" userId="a0784601-03b9-4b87-b5f2-95db7742549f" providerId="ADAL" clId="{23C53F8D-8A94-4035-9802-9C3C119F5D9A}" dt="2024-11-23T12:45:20.670" v="412" actId="14100"/>
        <pc:sldMkLst>
          <pc:docMk/>
          <pc:sldMk cId="1617558695" sldId="305"/>
        </pc:sldMkLst>
        <pc:spChg chg="mod">
          <ac:chgData name="Saba Zubair" userId="a0784601-03b9-4b87-b5f2-95db7742549f" providerId="ADAL" clId="{23C53F8D-8A94-4035-9802-9C3C119F5D9A}" dt="2024-11-23T12:45:20.670" v="412" actId="14100"/>
          <ac:spMkLst>
            <pc:docMk/>
            <pc:sldMk cId="1617558695" sldId="305"/>
            <ac:spMk id="4" creationId="{7627BCB0-7B6F-4F19-AB8F-75BD88ADA604}"/>
          </ac:spMkLst>
        </pc:spChg>
      </pc:sldChg>
      <pc:sldChg chg="del">
        <pc:chgData name="Saba Zubair" userId="a0784601-03b9-4b87-b5f2-95db7742549f" providerId="ADAL" clId="{23C53F8D-8A94-4035-9802-9C3C119F5D9A}" dt="2024-11-23T12:47:47.316" v="436" actId="47"/>
        <pc:sldMkLst>
          <pc:docMk/>
          <pc:sldMk cId="2014880707" sldId="321"/>
        </pc:sldMkLst>
      </pc:sldChg>
      <pc:sldChg chg="del">
        <pc:chgData name="Saba Zubair" userId="a0784601-03b9-4b87-b5f2-95db7742549f" providerId="ADAL" clId="{23C53F8D-8A94-4035-9802-9C3C119F5D9A}" dt="2024-11-23T12:47:47.845" v="437" actId="47"/>
        <pc:sldMkLst>
          <pc:docMk/>
          <pc:sldMk cId="388136489" sldId="322"/>
        </pc:sldMkLst>
      </pc:sldChg>
      <pc:sldChg chg="del">
        <pc:chgData name="Saba Zubair" userId="a0784601-03b9-4b87-b5f2-95db7742549f" providerId="ADAL" clId="{23C53F8D-8A94-4035-9802-9C3C119F5D9A}" dt="2024-11-23T12:47:48.358" v="438" actId="47"/>
        <pc:sldMkLst>
          <pc:docMk/>
          <pc:sldMk cId="3506547128" sldId="323"/>
        </pc:sldMkLst>
      </pc:sldChg>
      <pc:sldChg chg="del">
        <pc:chgData name="Saba Zubair" userId="a0784601-03b9-4b87-b5f2-95db7742549f" providerId="ADAL" clId="{23C53F8D-8A94-4035-9802-9C3C119F5D9A}" dt="2024-11-23T12:47:43.409" v="432" actId="47"/>
        <pc:sldMkLst>
          <pc:docMk/>
          <pc:sldMk cId="2002687190" sldId="327"/>
        </pc:sldMkLst>
      </pc:sldChg>
      <pc:sldChg chg="del">
        <pc:chgData name="Saba Zubair" userId="a0784601-03b9-4b87-b5f2-95db7742549f" providerId="ADAL" clId="{23C53F8D-8A94-4035-9802-9C3C119F5D9A}" dt="2024-11-23T12:47:44.136" v="433" actId="47"/>
        <pc:sldMkLst>
          <pc:docMk/>
          <pc:sldMk cId="3717768375" sldId="329"/>
        </pc:sldMkLst>
      </pc:sldChg>
      <pc:sldChg chg="addSp delSp modSp">
        <pc:chgData name="Saba Zubair" userId="a0784601-03b9-4b87-b5f2-95db7742549f" providerId="ADAL" clId="{23C53F8D-8A94-4035-9802-9C3C119F5D9A}" dt="2024-11-23T12:55:59.092" v="561" actId="14100"/>
        <pc:sldMkLst>
          <pc:docMk/>
          <pc:sldMk cId="914065369" sldId="330"/>
        </pc:sldMkLst>
        <pc:spChg chg="mod">
          <ac:chgData name="Saba Zubair" userId="a0784601-03b9-4b87-b5f2-95db7742549f" providerId="ADAL" clId="{23C53F8D-8A94-4035-9802-9C3C119F5D9A}" dt="2024-11-23T12:55:59.092" v="561" actId="14100"/>
          <ac:spMkLst>
            <pc:docMk/>
            <pc:sldMk cId="914065369" sldId="330"/>
            <ac:spMk id="6" creationId="{158C4E74-CA32-45F3-ABCC-E81D392861B8}"/>
          </ac:spMkLst>
        </pc:spChg>
        <pc:picChg chg="del">
          <ac:chgData name="Saba Zubair" userId="a0784601-03b9-4b87-b5f2-95db7742549f" providerId="ADAL" clId="{23C53F8D-8A94-4035-9802-9C3C119F5D9A}" dt="2024-11-23T12:54:09.799" v="485" actId="478"/>
          <ac:picMkLst>
            <pc:docMk/>
            <pc:sldMk cId="914065369" sldId="330"/>
            <ac:picMk id="4" creationId="{BA9087E1-E1DF-492A-8B94-739B12233CC0}"/>
          </ac:picMkLst>
        </pc:picChg>
        <pc:picChg chg="del">
          <ac:chgData name="Saba Zubair" userId="a0784601-03b9-4b87-b5f2-95db7742549f" providerId="ADAL" clId="{23C53F8D-8A94-4035-9802-9C3C119F5D9A}" dt="2024-11-23T12:54:11.370" v="486" actId="478"/>
          <ac:picMkLst>
            <pc:docMk/>
            <pc:sldMk cId="914065369" sldId="330"/>
            <ac:picMk id="5" creationId="{D3358D76-EEA4-4726-A5F3-112B2D61D2B0}"/>
          </ac:picMkLst>
        </pc:picChg>
        <pc:picChg chg="add mod">
          <ac:chgData name="Saba Zubair" userId="a0784601-03b9-4b87-b5f2-95db7742549f" providerId="ADAL" clId="{23C53F8D-8A94-4035-9802-9C3C119F5D9A}" dt="2024-11-23T12:55:18.052" v="524" actId="1076"/>
          <ac:picMkLst>
            <pc:docMk/>
            <pc:sldMk cId="914065369" sldId="330"/>
            <ac:picMk id="7" creationId="{7FDA12BC-93BF-47AE-8C9A-EA3AF4AD8B9D}"/>
          </ac:picMkLst>
        </pc:picChg>
      </pc:sldChg>
      <pc:sldChg chg="addSp delSp modSp">
        <pc:chgData name="Saba Zubair" userId="a0784601-03b9-4b87-b5f2-95db7742549f" providerId="ADAL" clId="{23C53F8D-8A94-4035-9802-9C3C119F5D9A}" dt="2024-11-23T13:14:28.238" v="657" actId="20577"/>
        <pc:sldMkLst>
          <pc:docMk/>
          <pc:sldMk cId="64943794" sldId="331"/>
        </pc:sldMkLst>
        <pc:spChg chg="add mod">
          <ac:chgData name="Saba Zubair" userId="a0784601-03b9-4b87-b5f2-95db7742549f" providerId="ADAL" clId="{23C53F8D-8A94-4035-9802-9C3C119F5D9A}" dt="2024-11-23T13:14:28.238" v="657" actId="20577"/>
          <ac:spMkLst>
            <pc:docMk/>
            <pc:sldMk cId="64943794" sldId="331"/>
            <ac:spMk id="6" creationId="{59952708-A82D-486F-B67A-2391A4CB15BD}"/>
          </ac:spMkLst>
        </pc:spChg>
        <pc:picChg chg="del">
          <ac:chgData name="Saba Zubair" userId="a0784601-03b9-4b87-b5f2-95db7742549f" providerId="ADAL" clId="{23C53F8D-8A94-4035-9802-9C3C119F5D9A}" dt="2024-11-23T12:56:06.532" v="563" actId="478"/>
          <ac:picMkLst>
            <pc:docMk/>
            <pc:sldMk cId="64943794" sldId="331"/>
            <ac:picMk id="4" creationId="{4EA480F7-6A97-4886-BECE-DA7080B21C21}"/>
          </ac:picMkLst>
        </pc:picChg>
        <pc:picChg chg="del">
          <ac:chgData name="Saba Zubair" userId="a0784601-03b9-4b87-b5f2-95db7742549f" providerId="ADAL" clId="{23C53F8D-8A94-4035-9802-9C3C119F5D9A}" dt="2024-11-23T12:56:05.021" v="562" actId="478"/>
          <ac:picMkLst>
            <pc:docMk/>
            <pc:sldMk cId="64943794" sldId="331"/>
            <ac:picMk id="5" creationId="{4EB07098-C204-4CD8-97A8-E292F70806CD}"/>
          </ac:picMkLst>
        </pc:picChg>
        <pc:picChg chg="add mod">
          <ac:chgData name="Saba Zubair" userId="a0784601-03b9-4b87-b5f2-95db7742549f" providerId="ADAL" clId="{23C53F8D-8A94-4035-9802-9C3C119F5D9A}" dt="2024-11-23T13:10:39.134" v="586" actId="14100"/>
          <ac:picMkLst>
            <pc:docMk/>
            <pc:sldMk cId="64943794" sldId="331"/>
            <ac:picMk id="7" creationId="{503CB3D4-3169-41C4-AB0E-627A50B7C0CE}"/>
          </ac:picMkLst>
        </pc:picChg>
        <pc:picChg chg="add mod">
          <ac:chgData name="Saba Zubair" userId="a0784601-03b9-4b87-b5f2-95db7742549f" providerId="ADAL" clId="{23C53F8D-8A94-4035-9802-9C3C119F5D9A}" dt="2024-11-23T13:10:46.096" v="589" actId="1076"/>
          <ac:picMkLst>
            <pc:docMk/>
            <pc:sldMk cId="64943794" sldId="331"/>
            <ac:picMk id="8" creationId="{90F66E1D-E879-427F-B110-45430AC02071}"/>
          </ac:picMkLst>
        </pc:picChg>
      </pc:sldChg>
      <pc:sldChg chg="addSp delSp modSp add del">
        <pc:chgData name="Saba Zubair" userId="a0784601-03b9-4b87-b5f2-95db7742549f" providerId="ADAL" clId="{23C53F8D-8A94-4035-9802-9C3C119F5D9A}" dt="2024-11-23T13:16:44.381" v="724" actId="47"/>
        <pc:sldMkLst>
          <pc:docMk/>
          <pc:sldMk cId="596556722" sldId="332"/>
        </pc:sldMkLst>
        <pc:picChg chg="del">
          <ac:chgData name="Saba Zubair" userId="a0784601-03b9-4b87-b5f2-95db7742549f" providerId="ADAL" clId="{23C53F8D-8A94-4035-9802-9C3C119F5D9A}" dt="2024-11-23T12:56:10.550" v="564" actId="478"/>
          <ac:picMkLst>
            <pc:docMk/>
            <pc:sldMk cId="596556722" sldId="332"/>
            <ac:picMk id="4" creationId="{EAF36178-4940-4FF8-ADE3-2D5F4684ACF2}"/>
          </ac:picMkLst>
        </pc:picChg>
        <pc:picChg chg="add mod">
          <ac:chgData name="Saba Zubair" userId="a0784601-03b9-4b87-b5f2-95db7742549f" providerId="ADAL" clId="{23C53F8D-8A94-4035-9802-9C3C119F5D9A}" dt="2024-11-23T13:12:49.904" v="615" actId="1076"/>
          <ac:picMkLst>
            <pc:docMk/>
            <pc:sldMk cId="596556722" sldId="332"/>
            <ac:picMk id="5" creationId="{B5784229-C69A-4E4C-9D07-301A68976C06}"/>
          </ac:picMkLst>
        </pc:picChg>
        <pc:picChg chg="del">
          <ac:chgData name="Saba Zubair" userId="a0784601-03b9-4b87-b5f2-95db7742549f" providerId="ADAL" clId="{23C53F8D-8A94-4035-9802-9C3C119F5D9A}" dt="2024-11-23T12:56:11.878" v="565" actId="478"/>
          <ac:picMkLst>
            <pc:docMk/>
            <pc:sldMk cId="596556722" sldId="332"/>
            <ac:picMk id="6" creationId="{A6A9E833-33FA-4A74-BE76-12AFDFA7E31A}"/>
          </ac:picMkLst>
        </pc:picChg>
        <pc:picChg chg="add mod">
          <ac:chgData name="Saba Zubair" userId="a0784601-03b9-4b87-b5f2-95db7742549f" providerId="ADAL" clId="{23C53F8D-8A94-4035-9802-9C3C119F5D9A}" dt="2024-11-23T13:12:47.792" v="614" actId="1076"/>
          <ac:picMkLst>
            <pc:docMk/>
            <pc:sldMk cId="596556722" sldId="332"/>
            <ac:picMk id="7" creationId="{AF05EF84-D2FF-4930-AF78-D469B76D38D3}"/>
          </ac:picMkLst>
        </pc:picChg>
        <pc:picChg chg="del">
          <ac:chgData name="Saba Zubair" userId="a0784601-03b9-4b87-b5f2-95db7742549f" providerId="ADAL" clId="{23C53F8D-8A94-4035-9802-9C3C119F5D9A}" dt="2024-11-23T12:56:13.341" v="566" actId="478"/>
          <ac:picMkLst>
            <pc:docMk/>
            <pc:sldMk cId="596556722" sldId="332"/>
            <ac:picMk id="8" creationId="{0415CBDC-B56E-7C12-E4D9-D0DB1F104067}"/>
          </ac:picMkLst>
        </pc:picChg>
      </pc:sldChg>
      <pc:sldChg chg="modSp add">
        <pc:chgData name="Saba Zubair" userId="a0784601-03b9-4b87-b5f2-95db7742549f" providerId="ADAL" clId="{23C53F8D-8A94-4035-9802-9C3C119F5D9A}" dt="2024-11-23T12:47:38.522" v="431" actId="20577"/>
        <pc:sldMkLst>
          <pc:docMk/>
          <pc:sldMk cId="693670033" sldId="333"/>
        </pc:sldMkLst>
        <pc:spChg chg="mod">
          <ac:chgData name="Saba Zubair" userId="a0784601-03b9-4b87-b5f2-95db7742549f" providerId="ADAL" clId="{23C53F8D-8A94-4035-9802-9C3C119F5D9A}" dt="2024-11-23T12:47:38.522" v="431" actId="20577"/>
          <ac:spMkLst>
            <pc:docMk/>
            <pc:sldMk cId="693670033" sldId="333"/>
            <ac:spMk id="12" creationId="{B69677ED-5C54-4353-B94F-C526DD00205C}"/>
          </ac:spMkLst>
        </pc:spChg>
      </pc:sldChg>
      <pc:sldChg chg="add del">
        <pc:chgData name="Saba Zubair" userId="a0784601-03b9-4b87-b5f2-95db7742549f" providerId="ADAL" clId="{23C53F8D-8A94-4035-9802-9C3C119F5D9A}" dt="2024-11-23T12:47:10.483" v="414"/>
        <pc:sldMkLst>
          <pc:docMk/>
          <pc:sldMk cId="4148877185" sldId="333"/>
        </pc:sldMkLst>
      </pc:sldChg>
      <pc:sldChg chg="add del">
        <pc:chgData name="Saba Zubair" userId="a0784601-03b9-4b87-b5f2-95db7742549f" providerId="ADAL" clId="{23C53F8D-8A94-4035-9802-9C3C119F5D9A}" dt="2024-11-23T12:48:10.100" v="441" actId="47"/>
        <pc:sldMkLst>
          <pc:docMk/>
          <pc:sldMk cId="751680860" sldId="334"/>
        </pc:sldMkLst>
      </pc:sldChg>
      <pc:sldChg chg="addSp modSp new add ord">
        <pc:chgData name="Saba Zubair" userId="a0784601-03b9-4b87-b5f2-95db7742549f" providerId="ADAL" clId="{23C53F8D-8A94-4035-9802-9C3C119F5D9A}" dt="2024-11-23T12:49:55.978" v="452"/>
        <pc:sldMkLst>
          <pc:docMk/>
          <pc:sldMk cId="2095051044" sldId="334"/>
        </pc:sldMkLst>
        <pc:spChg chg="add mod">
          <ac:chgData name="Saba Zubair" userId="a0784601-03b9-4b87-b5f2-95db7742549f" providerId="ADAL" clId="{23C53F8D-8A94-4035-9802-9C3C119F5D9A}" dt="2024-11-23T12:48:57.729" v="446" actId="20577"/>
          <ac:spMkLst>
            <pc:docMk/>
            <pc:sldMk cId="2095051044" sldId="334"/>
            <ac:spMk id="4" creationId="{B4ED737C-2A54-4442-9823-4DDD4CDBE6FB}"/>
          </ac:spMkLst>
        </pc:spChg>
        <pc:spChg chg="add mod">
          <ac:chgData name="Saba Zubair" userId="a0784601-03b9-4b87-b5f2-95db7742549f" providerId="ADAL" clId="{23C53F8D-8A94-4035-9802-9C3C119F5D9A}" dt="2024-11-23T12:49:17.329" v="449"/>
          <ac:spMkLst>
            <pc:docMk/>
            <pc:sldMk cId="2095051044" sldId="334"/>
            <ac:spMk id="5" creationId="{BB614601-37CA-48ED-B625-F2F1F9686D32}"/>
          </ac:spMkLst>
        </pc:spChg>
      </pc:sldChg>
      <pc:sldChg chg="addSp modSp new add ord">
        <pc:chgData name="Saba Zubair" userId="a0784601-03b9-4b87-b5f2-95db7742549f" providerId="ADAL" clId="{23C53F8D-8A94-4035-9802-9C3C119F5D9A}" dt="2024-11-23T12:53:56.585" v="484" actId="1076"/>
        <pc:sldMkLst>
          <pc:docMk/>
          <pc:sldMk cId="2038319943" sldId="335"/>
        </pc:sldMkLst>
        <pc:spChg chg="add mod">
          <ac:chgData name="Saba Zubair" userId="a0784601-03b9-4b87-b5f2-95db7742549f" providerId="ADAL" clId="{23C53F8D-8A94-4035-9802-9C3C119F5D9A}" dt="2024-11-23T12:53:48.307" v="483" actId="1076"/>
          <ac:spMkLst>
            <pc:docMk/>
            <pc:sldMk cId="2038319943" sldId="335"/>
            <ac:spMk id="4" creationId="{3164B4F8-08A5-4F3D-95A1-0CB7568AE3E8}"/>
          </ac:spMkLst>
        </pc:spChg>
        <pc:spChg chg="add mod">
          <ac:chgData name="Saba Zubair" userId="a0784601-03b9-4b87-b5f2-95db7742549f" providerId="ADAL" clId="{23C53F8D-8A94-4035-9802-9C3C119F5D9A}" dt="2024-11-23T12:53:56.585" v="484" actId="1076"/>
          <ac:spMkLst>
            <pc:docMk/>
            <pc:sldMk cId="2038319943" sldId="335"/>
            <ac:spMk id="7" creationId="{61F44D59-A28B-47AC-93F2-57FB46B20A8D}"/>
          </ac:spMkLst>
        </pc:spChg>
        <pc:picChg chg="add mod">
          <ac:chgData name="Saba Zubair" userId="a0784601-03b9-4b87-b5f2-95db7742549f" providerId="ADAL" clId="{23C53F8D-8A94-4035-9802-9C3C119F5D9A}" dt="2024-11-23T12:53:41.105" v="482" actId="1076"/>
          <ac:picMkLst>
            <pc:docMk/>
            <pc:sldMk cId="2038319943" sldId="335"/>
            <ac:picMk id="5" creationId="{86F955C3-60D6-4036-8036-BA2610923BE8}"/>
          </ac:picMkLst>
        </pc:picChg>
      </pc:sldChg>
      <pc:sldChg chg="addSp modSp new add">
        <pc:chgData name="Saba Zubair" userId="a0784601-03b9-4b87-b5f2-95db7742549f" providerId="ADAL" clId="{23C53F8D-8A94-4035-9802-9C3C119F5D9A}" dt="2024-11-23T13:13:17.301" v="623" actId="1076"/>
        <pc:sldMkLst>
          <pc:docMk/>
          <pc:sldMk cId="951652187" sldId="336"/>
        </pc:sldMkLst>
        <pc:picChg chg="add mod">
          <ac:chgData name="Saba Zubair" userId="a0784601-03b9-4b87-b5f2-95db7742549f" providerId="ADAL" clId="{23C53F8D-8A94-4035-9802-9C3C119F5D9A}" dt="2024-11-23T13:13:02.733" v="620" actId="14100"/>
          <ac:picMkLst>
            <pc:docMk/>
            <pc:sldMk cId="951652187" sldId="336"/>
            <ac:picMk id="4" creationId="{B830FE14-68AF-4647-BABA-0D224A092CCA}"/>
          </ac:picMkLst>
        </pc:picChg>
        <pc:picChg chg="add mod">
          <ac:chgData name="Saba Zubair" userId="a0784601-03b9-4b87-b5f2-95db7742549f" providerId="ADAL" clId="{23C53F8D-8A94-4035-9802-9C3C119F5D9A}" dt="2024-11-23T13:13:17.301" v="623" actId="1076"/>
          <ac:picMkLst>
            <pc:docMk/>
            <pc:sldMk cId="951652187" sldId="336"/>
            <ac:picMk id="5" creationId="{8F47B4BA-5FEC-46E7-849E-B8421FEE2F4D}"/>
          </ac:picMkLst>
        </pc:picChg>
      </pc:sldChg>
      <pc:sldChg chg="addSp modSp new add ord">
        <pc:chgData name="Saba Zubair" userId="a0784601-03b9-4b87-b5f2-95db7742549f" providerId="ADAL" clId="{23C53F8D-8A94-4035-9802-9C3C119F5D9A}" dt="2024-11-23T13:16:52.461" v="726"/>
        <pc:sldMkLst>
          <pc:docMk/>
          <pc:sldMk cId="2974222" sldId="337"/>
        </pc:sldMkLst>
        <pc:spChg chg="add mod">
          <ac:chgData name="Saba Zubair" userId="a0784601-03b9-4b87-b5f2-95db7742549f" providerId="ADAL" clId="{23C53F8D-8A94-4035-9802-9C3C119F5D9A}" dt="2024-11-23T13:15:08.542" v="701" actId="20577"/>
          <ac:spMkLst>
            <pc:docMk/>
            <pc:sldMk cId="2974222" sldId="337"/>
            <ac:spMk id="4" creationId="{66023BA7-9037-4A35-B081-A87BDB2952A3}"/>
          </ac:spMkLst>
        </pc:spChg>
        <pc:picChg chg="add mod">
          <ac:chgData name="Saba Zubair" userId="a0784601-03b9-4b87-b5f2-95db7742549f" providerId="ADAL" clId="{23C53F8D-8A94-4035-9802-9C3C119F5D9A}" dt="2024-11-23T13:15:14.883" v="704" actId="1076"/>
          <ac:picMkLst>
            <pc:docMk/>
            <pc:sldMk cId="2974222" sldId="337"/>
            <ac:picMk id="5" creationId="{6E6278A8-8627-40C4-8BEB-AE41346C3D99}"/>
          </ac:picMkLst>
        </pc:picChg>
      </pc:sldChg>
      <pc:sldChg chg="addSp modSp new add ord">
        <pc:chgData name="Saba Zubair" userId="a0784601-03b9-4b87-b5f2-95db7742549f" providerId="ADAL" clId="{23C53F8D-8A94-4035-9802-9C3C119F5D9A}" dt="2024-11-23T13:16:48.917" v="725"/>
        <pc:sldMkLst>
          <pc:docMk/>
          <pc:sldMk cId="2053760707" sldId="338"/>
        </pc:sldMkLst>
        <pc:picChg chg="add mod modCrop">
          <ac:chgData name="Saba Zubair" userId="a0784601-03b9-4b87-b5f2-95db7742549f" providerId="ADAL" clId="{23C53F8D-8A94-4035-9802-9C3C119F5D9A}" dt="2024-11-23T13:16:20.557" v="717" actId="1076"/>
          <ac:picMkLst>
            <pc:docMk/>
            <pc:sldMk cId="2053760707" sldId="338"/>
            <ac:picMk id="4" creationId="{BBFECCB5-DF4B-4F48-8F7F-E2485B0E8529}"/>
          </ac:picMkLst>
        </pc:picChg>
        <pc:picChg chg="add mod">
          <ac:chgData name="Saba Zubair" userId="a0784601-03b9-4b87-b5f2-95db7742549f" providerId="ADAL" clId="{23C53F8D-8A94-4035-9802-9C3C119F5D9A}" dt="2024-11-23T13:16:29.335" v="722" actId="1076"/>
          <ac:picMkLst>
            <pc:docMk/>
            <pc:sldMk cId="2053760707" sldId="338"/>
            <ac:picMk id="5" creationId="{ECB7F637-0DE2-4DCC-8A43-13EEDD7FA6BF}"/>
          </ac:picMkLst>
        </pc:picChg>
      </pc:sldChg>
    </pc:docChg>
  </pc:docChgLst>
  <pc:docChgLst>
    <pc:chgData name="Saba Zubair" userId="S::10016@tngqatar.com::a0784601-03b9-4b87-b5f2-95db7742549f" providerId="AD" clId="Web-{45907E64-21A1-E0CB-D65E-2F23424F639A}"/>
    <pc:docChg chg="addSld delSld modSld">
      <pc:chgData name="Saba Zubair" userId="S::10016@tngqatar.com::a0784601-03b9-4b87-b5f2-95db7742549f" providerId="AD" clId="Web-{45907E64-21A1-E0CB-D65E-2F23424F639A}" dt="2024-10-06T18:27:24.884" v="83"/>
      <pc:docMkLst>
        <pc:docMk/>
      </pc:docMkLst>
      <pc:sldChg chg="addSp delSp modSp">
        <pc:chgData name="Saba Zubair" userId="S::10016@tngqatar.com::a0784601-03b9-4b87-b5f2-95db7742549f" providerId="AD" clId="Web-{45907E64-21A1-E0CB-D65E-2F23424F639A}" dt="2024-10-06T18:27:22.477" v="82" actId="1076"/>
        <pc:sldMkLst>
          <pc:docMk/>
          <pc:sldMk cId="596556722" sldId="332"/>
        </pc:sldMkLst>
        <pc:picChg chg="del">
          <ac:chgData name="Saba Zubair" userId="S::10016@tngqatar.com::a0784601-03b9-4b87-b5f2-95db7742549f" providerId="AD" clId="Web-{45907E64-21A1-E0CB-D65E-2F23424F639A}" dt="2024-10-06T18:22:40.513" v="17"/>
          <ac:picMkLst>
            <pc:docMk/>
            <pc:sldMk cId="596556722" sldId="332"/>
            <ac:picMk id="5" creationId="{E55A93D8-2C36-49E3-A113-EE2B3C2AA546}"/>
          </ac:picMkLst>
        </pc:picChg>
        <pc:picChg chg="add mod">
          <ac:chgData name="Saba Zubair" userId="S::10016@tngqatar.com::a0784601-03b9-4b87-b5f2-95db7742549f" providerId="AD" clId="Web-{45907E64-21A1-E0CB-D65E-2F23424F639A}" dt="2024-10-06T18:27:22.477" v="82" actId="1076"/>
          <ac:picMkLst>
            <pc:docMk/>
            <pc:sldMk cId="596556722" sldId="332"/>
            <ac:picMk id="8" creationId="{0415CBDC-B56E-7C12-E4D9-D0DB1F10406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100-bead strings.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may prefer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use a real 100-bead bar.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starters that suit your class by dragging and dropping the relevant slide or slides below to the start of the teaching for each day.</a:t>
            </a: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493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0543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 out that 2 of the 5 beads completed a whole 10 and there are 3 more.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Explain that we call this strategy ‘Target the 10s’ or ‘T10’ for short, as we’re trying to land on a multiple of 10 to help us add the single-digit number. Show the steps in the addition.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506473" y="1877146"/>
            <a:ext cx="8130503" cy="1918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</a:p>
          <a:p>
            <a:pPr marL="285750" indent="-285750">
              <a:spcAft>
                <a:spcPts val="45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dirty="0"/>
              <a:t>To know addition facts for 10 and 20. use these facts to add three numbers.</a:t>
            </a:r>
          </a:p>
          <a:p>
            <a:pPr marL="285750" indent="-285750">
              <a:spcAft>
                <a:spcPts val="45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dirty="0"/>
              <a:t>Add/Subtract numbers bridging 10.</a:t>
            </a:r>
          </a:p>
          <a:p>
            <a:pPr marL="285750" indent="-285750">
              <a:spcAft>
                <a:spcPts val="45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dirty="0"/>
              <a:t>Add subtract using facts/ patterns.</a:t>
            </a:r>
          </a:p>
          <a:p>
            <a:pPr marL="285750" indent="-285750" algn="ctr">
              <a:spcAft>
                <a:spcPts val="45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25374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9614" y="1046149"/>
            <a:ext cx="891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253746"/>
                </a:solidFill>
              </a:rPr>
              <a:t>Revision Day 1</a:t>
            </a:r>
          </a:p>
          <a:p>
            <a:pPr algn="ctr"/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D653754-C64B-4432-B7D0-958E306D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3C9CAA-76A5-4CF2-B5F9-EC396808F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10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952708-A82D-486F-B67A-2391A4CB15BD}"/>
              </a:ext>
            </a:extLst>
          </p:cNvPr>
          <p:cNvSpPr txBox="1"/>
          <p:nvPr/>
        </p:nvSpPr>
        <p:spPr>
          <a:xfrm>
            <a:off x="1060735" y="201807"/>
            <a:ext cx="4481421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600" b="1" dirty="0"/>
              <a:t>Learners’ Book pages</a:t>
            </a:r>
          </a:p>
          <a:p>
            <a:r>
              <a:rPr lang="en-US" sz="2600" b="1" dirty="0"/>
              <a:t>82, 83, 84, 85, 86, 87</a:t>
            </a:r>
          </a:p>
          <a:p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3CB3D4-3169-41C4-AB0E-627A50B7C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786" y="1639082"/>
            <a:ext cx="5698799" cy="2401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F66E1D-E879-427F-B110-45430AC02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784" y="4200190"/>
            <a:ext cx="6353469" cy="209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3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9C9BBB-3D47-4136-86B5-95C2D8B22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D36511-05E4-4486-B6AB-5982891F2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11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784229-C69A-4E4C-9D07-301A68976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633" y="1088604"/>
            <a:ext cx="7005957" cy="19662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05EF84-D2FF-4930-AF78-D469B76D3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33" y="3544813"/>
            <a:ext cx="6690731" cy="222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55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4AD31A-F0A2-4B34-ADE9-23EF4B4B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2B0FBE-A1E7-4E7B-BC43-9AE39C7B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12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023BA7-9037-4A35-B081-A87BDB2952A3}"/>
              </a:ext>
            </a:extLst>
          </p:cNvPr>
          <p:cNvSpPr txBox="1"/>
          <p:nvPr/>
        </p:nvSpPr>
        <p:spPr>
          <a:xfrm>
            <a:off x="1060735" y="201807"/>
            <a:ext cx="4481421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600" b="1" dirty="0" err="1"/>
              <a:t>WorkBook</a:t>
            </a:r>
            <a:r>
              <a:rPr lang="en-US" sz="2600" b="1" dirty="0"/>
              <a:t> pages</a:t>
            </a:r>
          </a:p>
          <a:p>
            <a:r>
              <a:rPr lang="en-US" sz="2600" b="1" dirty="0"/>
              <a:t>87, </a:t>
            </a:r>
          </a:p>
          <a:p>
            <a:endParaRPr lang="en-US" sz="2600" b="1" dirty="0"/>
          </a:p>
          <a:p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6278A8-8627-40C4-8BEB-AE41346C3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323" y="1924977"/>
            <a:ext cx="5299646" cy="427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E4438D-27A0-4D07-92F9-EF59F2201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983019-8F98-49D9-82DA-C37F11705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13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FECCB5-DF4B-4F48-8F7F-E2485B0E85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267" b="23822"/>
          <a:stretch/>
        </p:blipFill>
        <p:spPr>
          <a:xfrm>
            <a:off x="1268166" y="448914"/>
            <a:ext cx="6336966" cy="36101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B7F637-0DE2-4DCC-8A43-13EEDD7FA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234" y="4312570"/>
            <a:ext cx="5512829" cy="179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60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F8C376-8EE5-4304-A143-D406B013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68CABD-0111-44F3-9786-6A2EBEC56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14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30FE14-68AF-4647-BABA-0D224A092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835" y="440520"/>
            <a:ext cx="7776095" cy="18454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47B4BA-5FEC-46E7-849E-B8421FEE2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401" y="2572920"/>
            <a:ext cx="7139614" cy="282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5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506748" y="717677"/>
            <a:ext cx="8130503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Starters</a:t>
            </a:r>
          </a:p>
          <a:p>
            <a:pPr algn="ctr">
              <a:spcAft>
                <a:spcPts val="450"/>
              </a:spcAft>
              <a:buClr>
                <a:schemeClr val="accent2"/>
              </a:buClr>
            </a:pPr>
            <a:endParaRPr lang="en-GB" sz="2400" b="1" dirty="0">
              <a:solidFill>
                <a:srgbClr val="25374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D11CE5-0E95-4B2E-B7B6-E0E8F4F403EE}"/>
              </a:ext>
            </a:extLst>
          </p:cNvPr>
          <p:cNvSpPr txBox="1"/>
          <p:nvPr/>
        </p:nvSpPr>
        <p:spPr>
          <a:xfrm>
            <a:off x="233912" y="-421791"/>
            <a:ext cx="89100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600" b="1" dirty="0">
              <a:solidFill>
                <a:srgbClr val="253746"/>
              </a:solidFill>
            </a:endParaRPr>
          </a:p>
          <a:p>
            <a:pPr algn="ctr"/>
            <a:endParaRPr lang="en-GB" sz="2400" b="1" dirty="0">
              <a:solidFill>
                <a:srgbClr val="253746"/>
              </a:solidFill>
            </a:endParaRPr>
          </a:p>
          <a:p>
            <a:pPr algn="ctr"/>
            <a:endParaRPr lang="en-GB" sz="2400" b="1" dirty="0">
              <a:solidFill>
                <a:srgbClr val="253746"/>
              </a:solidFill>
            </a:endParaRPr>
          </a:p>
        </p:txBody>
      </p:sp>
      <p:sp>
        <p:nvSpPr>
          <p:cNvPr id="3" name="AutoShape 2" descr="https://euc-powerpoint.officeapps.live.com/pods/GetClipboardImage.ashx?Id=47ffb8cb-0169-43a8-9990-a5318764a0c4&amp;DC=GEU5&amp;pkey=0152b490-09d9-438d-b492-89da61b3320e&amp;wdwaccluster=GEU5">
            <a:extLst>
              <a:ext uri="{FF2B5EF4-FFF2-40B4-BE49-F238E27FC236}">
                <a16:creationId xmlns:a16="http://schemas.microsoft.com/office/drawing/2014/main" id="{FED41A46-18E3-44DB-BC70-269E8785AC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https://euc-powerpoint.officeapps.live.com/pods/GetClipboardImage.ashx?Id=47ffb8cb-0169-43a8-9990-a5318764a0c4&amp;DC=GEU5&amp;pkey=0152b490-09d9-438d-b492-89da61b3320e&amp;wdwaccluster=GEU5">
            <a:extLst>
              <a:ext uri="{FF2B5EF4-FFF2-40B4-BE49-F238E27FC236}">
                <a16:creationId xmlns:a16="http://schemas.microsoft.com/office/drawing/2014/main" id="{A55CF1D1-F31C-41DE-AB63-57C9E7AE80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https://euc-powerpoint.officeapps.live.com/pods/GetClipboardImage.ashx?Id=47ffb8cb-0169-43a8-9990-a5318764a0c4&amp;DC=GEU5&amp;pkey=0152b490-09d9-438d-b492-89da61b3320e&amp;wdwaccluster=GEU5">
            <a:extLst>
              <a:ext uri="{FF2B5EF4-FFF2-40B4-BE49-F238E27FC236}">
                <a16:creationId xmlns:a16="http://schemas.microsoft.com/office/drawing/2014/main" id="{F9795549-0B5D-46A9-B779-3EEDEC3327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399" y="3581399"/>
            <a:ext cx="1944029" cy="194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134500-4DDA-4559-B57E-C98FF65CA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287" y="1495840"/>
            <a:ext cx="5591365" cy="417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9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Calibri" panose="020F0502020204030204"/>
              </a:rPr>
              <a:t>Station 1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know addition and subtraction facts for 10 and 20; To use these facts in adding three numbers.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8D60745C-7045-428D-BC5C-45CAEBC340A9}"/>
              </a:ext>
            </a:extLst>
          </p:cNvPr>
          <p:cNvSpPr/>
          <p:nvPr/>
        </p:nvSpPr>
        <p:spPr>
          <a:xfrm>
            <a:off x="2799185" y="736275"/>
            <a:ext cx="3183850" cy="92015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</a:pP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17 + 5 + 3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A8674651-9829-4BFE-A86C-8DACC665F64B}"/>
              </a:ext>
            </a:extLst>
          </p:cNvPr>
          <p:cNvSpPr/>
          <p:nvPr/>
        </p:nvSpPr>
        <p:spPr>
          <a:xfrm>
            <a:off x="1383809" y="1766687"/>
            <a:ext cx="2801678" cy="1569186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could we find the answer?</a:t>
            </a:r>
          </a:p>
        </p:txBody>
      </p:sp>
      <p:sp>
        <p:nvSpPr>
          <p:cNvPr id="13" name="Speech Bubble: Rectangle with Corners Rounded 14">
            <a:extLst>
              <a:ext uri="{FF2B5EF4-FFF2-40B4-BE49-F238E27FC236}">
                <a16:creationId xmlns:a16="http://schemas.microsoft.com/office/drawing/2014/main" id="{B41FA90B-9137-4F3C-8370-78FBBFE7F041}"/>
              </a:ext>
            </a:extLst>
          </p:cNvPr>
          <p:cNvSpPr/>
          <p:nvPr/>
        </p:nvSpPr>
        <p:spPr>
          <a:xfrm>
            <a:off x="5947537" y="981926"/>
            <a:ext cx="1736349" cy="920156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Hint!</a:t>
            </a:r>
          </a:p>
        </p:txBody>
      </p:sp>
      <p:sp>
        <p:nvSpPr>
          <p:cNvPr id="14" name="Speech Bubble: Rectangle with Corners Rounded 10">
            <a:extLst>
              <a:ext uri="{FF2B5EF4-FFF2-40B4-BE49-F238E27FC236}">
                <a16:creationId xmlns:a16="http://schemas.microsoft.com/office/drawing/2014/main" id="{D9BAE7A4-B9E8-4FC2-A898-59F768F1D768}"/>
              </a:ext>
            </a:extLst>
          </p:cNvPr>
          <p:cNvSpPr/>
          <p:nvPr/>
        </p:nvSpPr>
        <p:spPr>
          <a:xfrm>
            <a:off x="4660448" y="2184559"/>
            <a:ext cx="3099743" cy="124444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</a:pPr>
            <a:r>
              <a:rPr lang="en-GB" sz="24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17 + 3 = 20</a:t>
            </a:r>
          </a:p>
          <a:p>
            <a:pPr lvl="0" algn="ctr">
              <a:lnSpc>
                <a:spcPct val="114000"/>
              </a:lnSpc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20 + 5 = 25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28938AF9-0E06-4351-826A-17C7065445EC}"/>
              </a:ext>
            </a:extLst>
          </p:cNvPr>
          <p:cNvSpPr/>
          <p:nvPr/>
        </p:nvSpPr>
        <p:spPr>
          <a:xfrm>
            <a:off x="2221412" y="3429000"/>
            <a:ext cx="4648069" cy="2336964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When adding three numbers, if we can spot a bond to 10 or 20, it helps to find the total!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8B626D-8373-443A-BEAD-0F64EDB717AF}"/>
              </a:ext>
            </a:extLst>
          </p:cNvPr>
          <p:cNvSpPr txBox="1"/>
          <p:nvPr/>
        </p:nvSpPr>
        <p:spPr>
          <a:xfrm>
            <a:off x="3140426" y="942761"/>
            <a:ext cx="2501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Myriad Pro Light" panose="020B0603030403020204"/>
              </a:rPr>
              <a:t>17</a:t>
            </a:r>
            <a:r>
              <a:rPr lang="en-GB" sz="2700" b="1" dirty="0">
                <a:solidFill>
                  <a:srgbClr val="253746"/>
                </a:solidFill>
                <a:latin typeface="Myriad Pro Light" panose="020B0603030403020204"/>
              </a:rPr>
              <a:t>           </a:t>
            </a:r>
            <a:r>
              <a:rPr lang="en-GB" sz="2800" b="1" dirty="0">
                <a:latin typeface="Myriad Pro Light" panose="020B0603030403020204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6081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40"/>
                            </p:stCondLst>
                            <p:childTnLst>
                              <p:par>
                                <p:cTn id="22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40"/>
                            </p:stCondLst>
                            <p:childTnLst>
                              <p:par>
                                <p:cTn id="28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40"/>
                            </p:stCondLst>
                            <p:childTnLst>
                              <p:par>
                                <p:cTn id="34" presetID="27" presetClass="emph" presetSubtype="0" fill="remove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40"/>
                            </p:stCondLst>
                            <p:childTnLst>
                              <p:par>
                                <p:cTn id="40" presetID="27" presetClass="emph" presetSubtype="0" fill="remove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40"/>
                            </p:stCondLst>
                            <p:childTnLst>
                              <p:par>
                                <p:cTn id="46" presetID="27" presetClass="emph" presetSubtype="0" fill="remove" grpId="7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40"/>
                            </p:stCondLst>
                            <p:childTnLst>
                              <p:par>
                                <p:cTn id="52" presetID="27" presetClass="emph" presetSubtype="0" fill="remove" grpId="8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40"/>
                            </p:stCondLst>
                            <p:childTnLst>
                              <p:par>
                                <p:cTn id="58" presetID="27" presetClass="emph" presetSubtype="0" fill="remove" grpId="9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40"/>
                            </p:stCondLst>
                            <p:childTnLst>
                              <p:par>
                                <p:cTn id="64" presetID="27" presetClass="emph" presetSubtype="0" fill="remove" grpId="1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40"/>
                            </p:stCondLst>
                            <p:childTnLst>
                              <p:par>
                                <p:cTn id="70" presetID="27" presetClass="emph" presetSubtype="0" fill="remove" grpId="1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40"/>
                            </p:stCondLst>
                            <p:childTnLst>
                              <p:par>
                                <p:cTn id="76" presetID="27" presetClass="emph" presetSubtype="0" fill="remove" grpId="1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4" grpId="0"/>
      <p:bldP spid="4" grpId="1"/>
      <p:bldP spid="4" grpId="2"/>
      <p:bldP spid="4" grpId="3"/>
      <p:bldP spid="4" grpId="4"/>
      <p:bldP spid="4" grpId="5"/>
      <p:bldP spid="4" grpId="6"/>
      <p:bldP spid="4" grpId="7"/>
      <p:bldP spid="4" grpId="8"/>
      <p:bldP spid="4" grpId="9"/>
      <p:bldP spid="4" grpId="10"/>
      <p:bldP spid="4" grpId="11"/>
      <p:bldP spid="4" grpId="1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49C76E-853C-4100-982F-65627B768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9C48FB-6EFF-4DB3-99B1-9F9DE0544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4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27BCB0-7B6F-4F19-AB8F-75BD88ADA604}"/>
              </a:ext>
            </a:extLst>
          </p:cNvPr>
          <p:cNvSpPr txBox="1"/>
          <p:nvPr/>
        </p:nvSpPr>
        <p:spPr>
          <a:xfrm>
            <a:off x="624469" y="795466"/>
            <a:ext cx="1639230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600" b="1" dirty="0"/>
              <a:t>Station 1 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41765C-BBB4-410A-BB6B-DFDD9BDBA5F7}"/>
              </a:ext>
            </a:extLst>
          </p:cNvPr>
          <p:cNvSpPr txBox="1"/>
          <p:nvPr/>
        </p:nvSpPr>
        <p:spPr>
          <a:xfrm>
            <a:off x="624468" y="1626428"/>
            <a:ext cx="6487935" cy="258532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Use 0-20 cards provided by the teacher.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Take one card, BUT your two cards together must total either 10 or 20.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Then take a third card and discuss what the total of all three cards is.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Record the addition on whiteboards.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Replace the cards face up.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err="1"/>
              <a:t>epeat</a:t>
            </a:r>
            <a:r>
              <a:rPr lang="en-GB" dirty="0"/>
              <a:t> this at least seven times, so that you have 8 additions recorded.  </a:t>
            </a:r>
          </a:p>
        </p:txBody>
      </p:sp>
    </p:spTree>
    <p:extLst>
      <p:ext uri="{BB962C8B-B14F-4D97-AF65-F5344CB8AC3E}">
        <p14:creationId xmlns:p14="http://schemas.microsoft.com/office/powerpoint/2010/main" val="161755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651E7E5-B16E-41DE-A5AD-3D1C09214B56}"/>
              </a:ext>
            </a:extLst>
          </p:cNvPr>
          <p:cNvCxnSpPr/>
          <p:nvPr/>
        </p:nvCxnSpPr>
        <p:spPr>
          <a:xfrm>
            <a:off x="1600964" y="1008954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449402B-E0A7-4110-858B-50503C9484B9}"/>
              </a:ext>
            </a:extLst>
          </p:cNvPr>
          <p:cNvCxnSpPr/>
          <p:nvPr/>
        </p:nvCxnSpPr>
        <p:spPr>
          <a:xfrm>
            <a:off x="2456631" y="1011660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F2B38DA-315C-411B-BBD2-DF087A14088F}"/>
              </a:ext>
            </a:extLst>
          </p:cNvPr>
          <p:cNvCxnSpPr/>
          <p:nvPr/>
        </p:nvCxnSpPr>
        <p:spPr>
          <a:xfrm>
            <a:off x="3323323" y="1014149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DFBEE07-D8C9-4467-A927-5957F87ED1DD}"/>
              </a:ext>
            </a:extLst>
          </p:cNvPr>
          <p:cNvCxnSpPr/>
          <p:nvPr/>
        </p:nvCxnSpPr>
        <p:spPr>
          <a:xfrm>
            <a:off x="4161423" y="996922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08B8CA4-E7F8-4CE5-9716-8096E1818829}"/>
              </a:ext>
            </a:extLst>
          </p:cNvPr>
          <p:cNvCxnSpPr/>
          <p:nvPr/>
        </p:nvCxnSpPr>
        <p:spPr>
          <a:xfrm>
            <a:off x="5015766" y="998104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4DA9C13-CD22-467F-B178-911C8DF9771F}"/>
              </a:ext>
            </a:extLst>
          </p:cNvPr>
          <p:cNvCxnSpPr/>
          <p:nvPr/>
        </p:nvCxnSpPr>
        <p:spPr>
          <a:xfrm>
            <a:off x="5870013" y="1010135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8319097-F086-4069-AF1C-6113728B66B5}"/>
              </a:ext>
            </a:extLst>
          </p:cNvPr>
          <p:cNvCxnSpPr/>
          <p:nvPr/>
        </p:nvCxnSpPr>
        <p:spPr>
          <a:xfrm>
            <a:off x="6688154" y="1010134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F79161E-4962-4FFC-8845-881FA70B17CE}"/>
              </a:ext>
            </a:extLst>
          </p:cNvPr>
          <p:cNvCxnSpPr/>
          <p:nvPr/>
        </p:nvCxnSpPr>
        <p:spPr>
          <a:xfrm>
            <a:off x="7542406" y="1010135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8FBCE21-16C6-41A8-8CA5-F24884CC398D}"/>
              </a:ext>
            </a:extLst>
          </p:cNvPr>
          <p:cNvCxnSpPr/>
          <p:nvPr/>
        </p:nvCxnSpPr>
        <p:spPr>
          <a:xfrm>
            <a:off x="8420714" y="1010136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Station 2: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and subtract single digit numbers, not crossing 10s, using number facts &amp; patterns.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86DEBC9-ED61-4AC4-B66D-331A8E9904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85" y="612353"/>
            <a:ext cx="9195969" cy="1046600"/>
          </a:xfrm>
          <a:prstGeom prst="rect">
            <a:avLst/>
          </a:prstGeom>
        </p:spPr>
      </p:pic>
      <p:sp>
        <p:nvSpPr>
          <p:cNvPr id="7" name="Speech Bubble: Rectangle with Corners Rounded 10">
            <a:extLst>
              <a:ext uri="{FF2B5EF4-FFF2-40B4-BE49-F238E27FC236}">
                <a16:creationId xmlns:a16="http://schemas.microsoft.com/office/drawing/2014/main" id="{DE7F77DD-A770-416F-836C-83123B3CEF15}"/>
              </a:ext>
            </a:extLst>
          </p:cNvPr>
          <p:cNvSpPr/>
          <p:nvPr/>
        </p:nvSpPr>
        <p:spPr>
          <a:xfrm rot="5400000" flipH="1">
            <a:off x="-186840" y="1783066"/>
            <a:ext cx="1851507" cy="901160"/>
          </a:xfrm>
          <a:prstGeom prst="homePlate">
            <a:avLst>
              <a:gd name="adj" fmla="val 55550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 </a:t>
            </a:r>
            <a:r>
              <a:rPr lang="en-GB" sz="24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 + 3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ED2F8FC-D900-4CA8-959E-B2BBE5B1BD89}"/>
              </a:ext>
            </a:extLst>
          </p:cNvPr>
          <p:cNvGrpSpPr/>
          <p:nvPr/>
        </p:nvGrpSpPr>
        <p:grpSpPr>
          <a:xfrm>
            <a:off x="855491" y="2287999"/>
            <a:ext cx="3090334" cy="1569186"/>
            <a:chOff x="4009840" y="4063018"/>
            <a:chExt cx="3090334" cy="1569186"/>
          </a:xfrm>
        </p:grpSpPr>
        <p:sp>
          <p:nvSpPr>
            <p:cNvPr id="9" name="Speech Bubble: Rectangle with Corners Rounded 14">
              <a:extLst>
                <a:ext uri="{FF2B5EF4-FFF2-40B4-BE49-F238E27FC236}">
                  <a16:creationId xmlns:a16="http://schemas.microsoft.com/office/drawing/2014/main" id="{AEF6DB25-2AB3-4B41-9E2B-C718DB32A56E}"/>
                </a:ext>
              </a:extLst>
            </p:cNvPr>
            <p:cNvSpPr/>
            <p:nvPr/>
          </p:nvSpPr>
          <p:spPr>
            <a:xfrm>
              <a:off x="4009840" y="4063018"/>
              <a:ext cx="3090334" cy="1569186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5 and 3? We all know this! </a:t>
              </a:r>
              <a:endPara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endParaRP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3A55BBE-CF17-4111-9253-469C9380E0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4277608-5475-4E63-837D-FB1E2838A316}"/>
              </a:ext>
            </a:extLst>
          </p:cNvPr>
          <p:cNvGrpSpPr/>
          <p:nvPr/>
        </p:nvGrpSpPr>
        <p:grpSpPr>
          <a:xfrm>
            <a:off x="1160670" y="1307892"/>
            <a:ext cx="3913778" cy="2343189"/>
            <a:chOff x="3795654" y="3226422"/>
            <a:chExt cx="3913778" cy="2343189"/>
          </a:xfrm>
        </p:grpSpPr>
        <p:sp>
          <p:nvSpPr>
            <p:cNvPr id="23" name="Speech Bubble: Rectangle with Corners Rounded 10">
              <a:extLst>
                <a:ext uri="{FF2B5EF4-FFF2-40B4-BE49-F238E27FC236}">
                  <a16:creationId xmlns:a16="http://schemas.microsoft.com/office/drawing/2014/main" id="{E0E0C761-2497-4F67-AEBD-28E68271B08D}"/>
                </a:ext>
              </a:extLst>
            </p:cNvPr>
            <p:cNvSpPr/>
            <p:nvPr/>
          </p:nvSpPr>
          <p:spPr>
            <a:xfrm rot="5400000" flipH="1">
              <a:off x="3320480" y="3701596"/>
              <a:ext cx="1851507" cy="901160"/>
            </a:xfrm>
            <a:prstGeom prst="homePlate">
              <a:avLst>
                <a:gd name="adj" fmla="val 55550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300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15 + 3</a:t>
              </a:r>
              <a:endParaRPr kumimoji="0" lang="en-GB" sz="23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endParaRP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2EE8C66-4F28-4D08-8D70-C5C5F0A07C3C}"/>
                </a:ext>
              </a:extLst>
            </p:cNvPr>
            <p:cNvGrpSpPr/>
            <p:nvPr/>
          </p:nvGrpSpPr>
          <p:grpSpPr>
            <a:xfrm>
              <a:off x="4619098" y="4000425"/>
              <a:ext cx="3090334" cy="1569186"/>
              <a:chOff x="4009840" y="4063018"/>
              <a:chExt cx="3090334" cy="1569186"/>
            </a:xfrm>
          </p:grpSpPr>
          <p:sp>
            <p:nvSpPr>
              <p:cNvPr id="25" name="Speech Bubble: Rectangle with Corners Rounded 14">
                <a:extLst>
                  <a:ext uri="{FF2B5EF4-FFF2-40B4-BE49-F238E27FC236}">
                    <a16:creationId xmlns:a16="http://schemas.microsoft.com/office/drawing/2014/main" id="{EC80101B-AC29-46AB-8BE6-5735F9FB709C}"/>
                  </a:ext>
                </a:extLst>
              </p:cNvPr>
              <p:cNvSpPr/>
              <p:nvPr/>
            </p:nvSpPr>
            <p:spPr>
              <a:xfrm>
                <a:off x="4009840" y="4063018"/>
                <a:ext cx="3090334" cy="1569186"/>
              </a:xfrm>
              <a:prstGeom prst="cloudCallout">
                <a:avLst>
                  <a:gd name="adj1" fmla="val -59741"/>
                  <a:gd name="adj2" fmla="val 6679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4A76"/>
                </a:solidFill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>
                  <a:lnSpc>
                    <a:spcPct val="114000"/>
                  </a:lnSpc>
                  <a:defRPr/>
                </a:pPr>
                <a:r>
                  <a:rPr lang="en-GB" sz="2000" b="1" dirty="0">
                    <a:solidFill>
                      <a:srgbClr val="253746"/>
                    </a:solidFill>
                    <a:latin typeface="Myriad Pro Light" panose="020B0603030403020204" pitchFamily="34" charset="0"/>
                  </a:rPr>
                  <a:t>15 and 3 is? Look at the 5 and 3!</a:t>
                </a:r>
                <a:endPara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endParaRPr>
              </a:p>
            </p:txBody>
          </p:sp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CAC22A0D-4D18-4664-ABFC-DA56895751D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443398" y="4287950"/>
                <a:ext cx="391606" cy="849534"/>
              </a:xfrm>
              <a:prstGeom prst="rect">
                <a:avLst/>
              </a:prstGeom>
            </p:spPr>
          </p:pic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DD04BC9-6073-4576-968D-A11267DC95F0}"/>
              </a:ext>
            </a:extLst>
          </p:cNvPr>
          <p:cNvGrpSpPr/>
          <p:nvPr/>
        </p:nvGrpSpPr>
        <p:grpSpPr>
          <a:xfrm>
            <a:off x="2017531" y="1336443"/>
            <a:ext cx="3913778" cy="2343189"/>
            <a:chOff x="3795654" y="3226422"/>
            <a:chExt cx="3913778" cy="2343189"/>
          </a:xfrm>
        </p:grpSpPr>
        <p:sp>
          <p:nvSpPr>
            <p:cNvPr id="28" name="Speech Bubble: Rectangle with Corners Rounded 10">
              <a:extLst>
                <a:ext uri="{FF2B5EF4-FFF2-40B4-BE49-F238E27FC236}">
                  <a16:creationId xmlns:a16="http://schemas.microsoft.com/office/drawing/2014/main" id="{C63053E4-8532-4F7D-90ED-3E72E8C2AF4C}"/>
                </a:ext>
              </a:extLst>
            </p:cNvPr>
            <p:cNvSpPr/>
            <p:nvPr/>
          </p:nvSpPr>
          <p:spPr>
            <a:xfrm rot="5400000" flipH="1">
              <a:off x="3320480" y="3701596"/>
              <a:ext cx="1851507" cy="901160"/>
            </a:xfrm>
            <a:prstGeom prst="homePlate">
              <a:avLst>
                <a:gd name="adj" fmla="val 55550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kumimoji="0" lang="en-GB" sz="23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rPr>
                <a:t>2</a:t>
              </a:r>
              <a:r>
                <a:rPr lang="en-GB" sz="2300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5 + 3</a:t>
              </a:r>
              <a:endParaRPr lang="en-GB" sz="2300" b="1" dirty="0">
                <a:solidFill>
                  <a:srgbClr val="253746"/>
                </a:solidFill>
                <a:latin typeface="Myriad Pro Light" panose="020B0603030403020204" pitchFamily="34" charset="0"/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3BC93DE-700E-4EA3-9D27-99E36854C258}"/>
                </a:ext>
              </a:extLst>
            </p:cNvPr>
            <p:cNvGrpSpPr/>
            <p:nvPr/>
          </p:nvGrpSpPr>
          <p:grpSpPr>
            <a:xfrm>
              <a:off x="4619098" y="4000425"/>
              <a:ext cx="3090334" cy="1569186"/>
              <a:chOff x="4009840" y="4063018"/>
              <a:chExt cx="3090334" cy="1569186"/>
            </a:xfrm>
          </p:grpSpPr>
          <p:sp>
            <p:nvSpPr>
              <p:cNvPr id="30" name="Speech Bubble: Rectangle with Corners Rounded 14">
                <a:extLst>
                  <a:ext uri="{FF2B5EF4-FFF2-40B4-BE49-F238E27FC236}">
                    <a16:creationId xmlns:a16="http://schemas.microsoft.com/office/drawing/2014/main" id="{BB7FD1E5-847E-477C-8398-E12305C9B654}"/>
                  </a:ext>
                </a:extLst>
              </p:cNvPr>
              <p:cNvSpPr/>
              <p:nvPr/>
            </p:nvSpPr>
            <p:spPr>
              <a:xfrm>
                <a:off x="4009840" y="4063018"/>
                <a:ext cx="3090334" cy="1569186"/>
              </a:xfrm>
              <a:prstGeom prst="cloudCallout">
                <a:avLst>
                  <a:gd name="adj1" fmla="val -59741"/>
                  <a:gd name="adj2" fmla="val 6679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4A76"/>
                </a:solidFill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53746"/>
                    </a:solidFill>
                    <a:effectLst/>
                    <a:uLnTx/>
                    <a:uFillTx/>
                    <a:latin typeface="Myriad Pro Light" panose="020B0603030403020204" pitchFamily="34" charset="0"/>
                    <a:ea typeface="+mn-ea"/>
                    <a:cs typeface="+mn-cs"/>
                  </a:rPr>
                  <a:t>What is 25 and 3 more? Look at the 5 and 3!</a:t>
                </a:r>
              </a:p>
            </p:txBody>
          </p:sp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28869AE8-49EE-4ACE-9E53-67205FD7510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443398" y="4287950"/>
                <a:ext cx="391606" cy="849534"/>
              </a:xfrm>
              <a:prstGeom prst="rect">
                <a:avLst/>
              </a:prstGeom>
            </p:spPr>
          </p:pic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A0AB7D3-52F1-4573-B024-5FA004D88598}"/>
              </a:ext>
            </a:extLst>
          </p:cNvPr>
          <p:cNvGrpSpPr/>
          <p:nvPr/>
        </p:nvGrpSpPr>
        <p:grpSpPr>
          <a:xfrm>
            <a:off x="2886380" y="1335300"/>
            <a:ext cx="3930403" cy="2343189"/>
            <a:chOff x="3779029" y="3226422"/>
            <a:chExt cx="3930403" cy="2343189"/>
          </a:xfrm>
        </p:grpSpPr>
        <p:sp>
          <p:nvSpPr>
            <p:cNvPr id="33" name="Speech Bubble: Rectangle with Corners Rounded 10">
              <a:extLst>
                <a:ext uri="{FF2B5EF4-FFF2-40B4-BE49-F238E27FC236}">
                  <a16:creationId xmlns:a16="http://schemas.microsoft.com/office/drawing/2014/main" id="{0EDA2924-91A7-4925-958B-53C4A33D2EFA}"/>
                </a:ext>
              </a:extLst>
            </p:cNvPr>
            <p:cNvSpPr/>
            <p:nvPr/>
          </p:nvSpPr>
          <p:spPr>
            <a:xfrm rot="5400000" flipH="1">
              <a:off x="3303855" y="3701596"/>
              <a:ext cx="1851507" cy="901160"/>
            </a:xfrm>
            <a:prstGeom prst="homePlate">
              <a:avLst>
                <a:gd name="adj" fmla="val 55550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sz="2300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35 + 3</a:t>
              </a:r>
              <a:endParaRPr lang="en-GB" sz="2300" b="1" dirty="0">
                <a:solidFill>
                  <a:srgbClr val="253746"/>
                </a:solidFill>
                <a:latin typeface="Myriad Pro Light" panose="020B0603030403020204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8415D68-50CB-48D1-AC34-285157761561}"/>
                </a:ext>
              </a:extLst>
            </p:cNvPr>
            <p:cNvGrpSpPr/>
            <p:nvPr/>
          </p:nvGrpSpPr>
          <p:grpSpPr>
            <a:xfrm>
              <a:off x="4619098" y="4000425"/>
              <a:ext cx="3090334" cy="1569186"/>
              <a:chOff x="4009840" y="4063018"/>
              <a:chExt cx="3090334" cy="1569186"/>
            </a:xfrm>
          </p:grpSpPr>
          <p:sp>
            <p:nvSpPr>
              <p:cNvPr id="35" name="Speech Bubble: Rectangle with Corners Rounded 14">
                <a:extLst>
                  <a:ext uri="{FF2B5EF4-FFF2-40B4-BE49-F238E27FC236}">
                    <a16:creationId xmlns:a16="http://schemas.microsoft.com/office/drawing/2014/main" id="{4BE17AF1-0E6E-4185-97D7-55CDB928D9E0}"/>
                  </a:ext>
                </a:extLst>
              </p:cNvPr>
              <p:cNvSpPr/>
              <p:nvPr/>
            </p:nvSpPr>
            <p:spPr>
              <a:xfrm>
                <a:off x="4009840" y="4063018"/>
                <a:ext cx="3090334" cy="1569186"/>
              </a:xfrm>
              <a:prstGeom prst="cloudCallout">
                <a:avLst>
                  <a:gd name="adj1" fmla="val -59741"/>
                  <a:gd name="adj2" fmla="val 6679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4A76"/>
                </a:solidFill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53746"/>
                    </a:solidFill>
                    <a:effectLst/>
                    <a:uLnTx/>
                    <a:uFillTx/>
                    <a:latin typeface="Myriad Pro Light" panose="020B0603030403020204" pitchFamily="34" charset="0"/>
                    <a:ea typeface="+mn-ea"/>
                    <a:cs typeface="+mn-cs"/>
                  </a:rPr>
                  <a:t>35 and 3 more?</a:t>
                </a:r>
              </a:p>
            </p:txBody>
          </p:sp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9BC8731E-2D17-473D-A137-B799D471EFC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443398" y="4287950"/>
                <a:ext cx="391606" cy="849534"/>
              </a:xfrm>
              <a:prstGeom prst="rect">
                <a:avLst/>
              </a:prstGeom>
            </p:spPr>
          </p:pic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F289A6E-7CA3-45C9-8700-1543C13DF9BF}"/>
              </a:ext>
            </a:extLst>
          </p:cNvPr>
          <p:cNvGrpSpPr/>
          <p:nvPr/>
        </p:nvGrpSpPr>
        <p:grpSpPr>
          <a:xfrm>
            <a:off x="3726665" y="1303117"/>
            <a:ext cx="3913778" cy="2343189"/>
            <a:chOff x="3795654" y="3226422"/>
            <a:chExt cx="3913778" cy="2343189"/>
          </a:xfrm>
        </p:grpSpPr>
        <p:sp>
          <p:nvSpPr>
            <p:cNvPr id="38" name="Speech Bubble: Rectangle with Corners Rounded 10">
              <a:extLst>
                <a:ext uri="{FF2B5EF4-FFF2-40B4-BE49-F238E27FC236}">
                  <a16:creationId xmlns:a16="http://schemas.microsoft.com/office/drawing/2014/main" id="{0D95A06F-DAF7-4526-808D-7766A450E6C6}"/>
                </a:ext>
              </a:extLst>
            </p:cNvPr>
            <p:cNvSpPr/>
            <p:nvPr/>
          </p:nvSpPr>
          <p:spPr>
            <a:xfrm rot="5400000" flipH="1">
              <a:off x="3320480" y="3701596"/>
              <a:ext cx="1851507" cy="901160"/>
            </a:xfrm>
            <a:prstGeom prst="homePlate">
              <a:avLst>
                <a:gd name="adj" fmla="val 55550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sz="2300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45 + 3</a:t>
              </a:r>
              <a:endPara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3EF18A8B-34DA-4942-8135-11FDB557C78E}"/>
                </a:ext>
              </a:extLst>
            </p:cNvPr>
            <p:cNvGrpSpPr/>
            <p:nvPr/>
          </p:nvGrpSpPr>
          <p:grpSpPr>
            <a:xfrm>
              <a:off x="4619098" y="4000425"/>
              <a:ext cx="3090334" cy="1569186"/>
              <a:chOff x="4009840" y="4063018"/>
              <a:chExt cx="3090334" cy="1569186"/>
            </a:xfrm>
          </p:grpSpPr>
          <p:sp>
            <p:nvSpPr>
              <p:cNvPr id="40" name="Speech Bubble: Rectangle with Corners Rounded 14">
                <a:extLst>
                  <a:ext uri="{FF2B5EF4-FFF2-40B4-BE49-F238E27FC236}">
                    <a16:creationId xmlns:a16="http://schemas.microsoft.com/office/drawing/2014/main" id="{B9355727-E0E1-46E1-9F9A-133ED1A1F3DC}"/>
                  </a:ext>
                </a:extLst>
              </p:cNvPr>
              <p:cNvSpPr/>
              <p:nvPr/>
            </p:nvSpPr>
            <p:spPr>
              <a:xfrm>
                <a:off x="4009840" y="4063018"/>
                <a:ext cx="3090334" cy="1569186"/>
              </a:xfrm>
              <a:prstGeom prst="cloudCallout">
                <a:avLst>
                  <a:gd name="adj1" fmla="val -59741"/>
                  <a:gd name="adj2" fmla="val 6679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4A76"/>
                </a:solidFill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53746"/>
                    </a:solidFill>
                    <a:effectLst/>
                    <a:uLnTx/>
                    <a:uFillTx/>
                    <a:latin typeface="Myriad Pro Light" panose="020B0603030403020204" pitchFamily="34" charset="0"/>
                    <a:ea typeface="+mn-ea"/>
                    <a:cs typeface="+mn-cs"/>
                  </a:rPr>
                  <a:t>45 and 3 more? </a:t>
                </a:r>
              </a:p>
            </p:txBody>
          </p:sp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0E2E0CF8-A607-45A7-AB6B-F2EB47B1E0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443398" y="4287950"/>
                <a:ext cx="391606" cy="849534"/>
              </a:xfrm>
              <a:prstGeom prst="rect">
                <a:avLst/>
              </a:prstGeom>
            </p:spPr>
          </p:pic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5C5B843-F4E3-426B-BFA2-B1F67933A749}"/>
              </a:ext>
            </a:extLst>
          </p:cNvPr>
          <p:cNvGrpSpPr/>
          <p:nvPr/>
        </p:nvGrpSpPr>
        <p:grpSpPr>
          <a:xfrm>
            <a:off x="4582802" y="1308612"/>
            <a:ext cx="3913778" cy="2343189"/>
            <a:chOff x="3795654" y="3226422"/>
            <a:chExt cx="3913778" cy="2343189"/>
          </a:xfrm>
        </p:grpSpPr>
        <p:sp>
          <p:nvSpPr>
            <p:cNvPr id="43" name="Speech Bubble: Rectangle with Corners Rounded 10">
              <a:extLst>
                <a:ext uri="{FF2B5EF4-FFF2-40B4-BE49-F238E27FC236}">
                  <a16:creationId xmlns:a16="http://schemas.microsoft.com/office/drawing/2014/main" id="{13C78D02-D5E7-4FB7-B564-5F699703D38C}"/>
                </a:ext>
              </a:extLst>
            </p:cNvPr>
            <p:cNvSpPr/>
            <p:nvPr/>
          </p:nvSpPr>
          <p:spPr>
            <a:xfrm rot="5400000" flipH="1">
              <a:off x="3320480" y="3701596"/>
              <a:ext cx="1851507" cy="901160"/>
            </a:xfrm>
            <a:prstGeom prst="homePlate">
              <a:avLst>
                <a:gd name="adj" fmla="val 55550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sz="2300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55 + 3</a:t>
              </a:r>
              <a:endPara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3FF481B-C959-4A41-B26B-CFDCED189BD0}"/>
                </a:ext>
              </a:extLst>
            </p:cNvPr>
            <p:cNvGrpSpPr/>
            <p:nvPr/>
          </p:nvGrpSpPr>
          <p:grpSpPr>
            <a:xfrm>
              <a:off x="4619098" y="4000425"/>
              <a:ext cx="3090334" cy="1569186"/>
              <a:chOff x="4009840" y="4063018"/>
              <a:chExt cx="3090334" cy="1569186"/>
            </a:xfrm>
          </p:grpSpPr>
          <p:sp>
            <p:nvSpPr>
              <p:cNvPr id="45" name="Speech Bubble: Rectangle with Corners Rounded 14">
                <a:extLst>
                  <a:ext uri="{FF2B5EF4-FFF2-40B4-BE49-F238E27FC236}">
                    <a16:creationId xmlns:a16="http://schemas.microsoft.com/office/drawing/2014/main" id="{358DE26D-ADA1-4D23-971A-68604A31BDAA}"/>
                  </a:ext>
                </a:extLst>
              </p:cNvPr>
              <p:cNvSpPr/>
              <p:nvPr/>
            </p:nvSpPr>
            <p:spPr>
              <a:xfrm>
                <a:off x="4009840" y="4063018"/>
                <a:ext cx="3090334" cy="1569186"/>
              </a:xfrm>
              <a:prstGeom prst="cloudCallout">
                <a:avLst>
                  <a:gd name="adj1" fmla="val -59741"/>
                  <a:gd name="adj2" fmla="val 6679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4A76"/>
                </a:solidFill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53746"/>
                    </a:solidFill>
                    <a:effectLst/>
                    <a:uLnTx/>
                    <a:uFillTx/>
                    <a:latin typeface="Myriad Pro Light" panose="020B0603030403020204" pitchFamily="34" charset="0"/>
                    <a:ea typeface="+mn-ea"/>
                    <a:cs typeface="+mn-cs"/>
                  </a:rPr>
                  <a:t>55 and 3 more? </a:t>
                </a:r>
              </a:p>
            </p:txBody>
          </p:sp>
          <p:pic>
            <p:nvPicPr>
              <p:cNvPr id="46" name="Picture 45">
                <a:extLst>
                  <a:ext uri="{FF2B5EF4-FFF2-40B4-BE49-F238E27FC236}">
                    <a16:creationId xmlns:a16="http://schemas.microsoft.com/office/drawing/2014/main" id="{BE296CA2-A9CA-4B85-9E85-27E61991A05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443398" y="4287950"/>
                <a:ext cx="391606" cy="849534"/>
              </a:xfrm>
              <a:prstGeom prst="rect">
                <a:avLst/>
              </a:prstGeom>
            </p:spPr>
          </p:pic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1358F76-A966-42F9-858D-6F262D39AF3D}"/>
              </a:ext>
            </a:extLst>
          </p:cNvPr>
          <p:cNvGrpSpPr/>
          <p:nvPr/>
        </p:nvGrpSpPr>
        <p:grpSpPr>
          <a:xfrm>
            <a:off x="5427075" y="1274315"/>
            <a:ext cx="3687598" cy="2494940"/>
            <a:chOff x="3795654" y="3226422"/>
            <a:chExt cx="3687598" cy="2494940"/>
          </a:xfrm>
        </p:grpSpPr>
        <p:sp>
          <p:nvSpPr>
            <p:cNvPr id="48" name="Speech Bubble: Rectangle with Corners Rounded 10">
              <a:extLst>
                <a:ext uri="{FF2B5EF4-FFF2-40B4-BE49-F238E27FC236}">
                  <a16:creationId xmlns:a16="http://schemas.microsoft.com/office/drawing/2014/main" id="{6CF66E75-6064-4CCC-80CD-BAE4F431DC04}"/>
                </a:ext>
              </a:extLst>
            </p:cNvPr>
            <p:cNvSpPr/>
            <p:nvPr/>
          </p:nvSpPr>
          <p:spPr>
            <a:xfrm rot="5400000" flipH="1">
              <a:off x="3320480" y="3701596"/>
              <a:ext cx="1851507" cy="901160"/>
            </a:xfrm>
            <a:prstGeom prst="homePlate">
              <a:avLst>
                <a:gd name="adj" fmla="val 55550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sz="2300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65 + 3</a:t>
              </a:r>
              <a:endPara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F2EE86D-557D-47AC-BF60-218600D252F9}"/>
                </a:ext>
              </a:extLst>
            </p:cNvPr>
            <p:cNvGrpSpPr/>
            <p:nvPr/>
          </p:nvGrpSpPr>
          <p:grpSpPr>
            <a:xfrm>
              <a:off x="4392918" y="4152176"/>
              <a:ext cx="3090334" cy="1569186"/>
              <a:chOff x="3783660" y="4214769"/>
              <a:chExt cx="3090334" cy="1569186"/>
            </a:xfrm>
          </p:grpSpPr>
          <p:sp>
            <p:nvSpPr>
              <p:cNvPr id="50" name="Speech Bubble: Rectangle with Corners Rounded 14">
                <a:extLst>
                  <a:ext uri="{FF2B5EF4-FFF2-40B4-BE49-F238E27FC236}">
                    <a16:creationId xmlns:a16="http://schemas.microsoft.com/office/drawing/2014/main" id="{FCF38E91-8F0C-4DD5-8BA6-B72AFD5142A6}"/>
                  </a:ext>
                </a:extLst>
              </p:cNvPr>
              <p:cNvSpPr/>
              <p:nvPr/>
            </p:nvSpPr>
            <p:spPr>
              <a:xfrm>
                <a:off x="3783660" y="4214769"/>
                <a:ext cx="3090334" cy="1569186"/>
              </a:xfrm>
              <a:prstGeom prst="cloudCallout">
                <a:avLst>
                  <a:gd name="adj1" fmla="val -59741"/>
                  <a:gd name="adj2" fmla="val 6679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4A76"/>
                </a:solidFill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53746"/>
                    </a:solidFill>
                    <a:effectLst/>
                    <a:uLnTx/>
                    <a:uFillTx/>
                    <a:latin typeface="Myriad Pro Light" panose="020B0603030403020204" pitchFamily="34" charset="0"/>
                    <a:ea typeface="+mn-ea"/>
                    <a:cs typeface="+mn-cs"/>
                  </a:rPr>
                  <a:t>65 and 3 more? </a:t>
                </a:r>
              </a:p>
            </p:txBody>
          </p:sp>
          <p:pic>
            <p:nvPicPr>
              <p:cNvPr id="51" name="Picture 50">
                <a:extLst>
                  <a:ext uri="{FF2B5EF4-FFF2-40B4-BE49-F238E27FC236}">
                    <a16:creationId xmlns:a16="http://schemas.microsoft.com/office/drawing/2014/main" id="{0B769611-6DA6-4960-9034-CDA6A8AB2B6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443398" y="4287950"/>
                <a:ext cx="391606" cy="849534"/>
              </a:xfrm>
              <a:prstGeom prst="rect">
                <a:avLst/>
              </a:prstGeom>
            </p:spPr>
          </p:pic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6C70878-95F9-48B7-9B6C-B958CED896D3}"/>
              </a:ext>
            </a:extLst>
          </p:cNvPr>
          <p:cNvGrpSpPr/>
          <p:nvPr/>
        </p:nvGrpSpPr>
        <p:grpSpPr>
          <a:xfrm>
            <a:off x="3531055" y="1258698"/>
            <a:ext cx="3635735" cy="2628106"/>
            <a:chOff x="1061079" y="3226422"/>
            <a:chExt cx="3635735" cy="2628106"/>
          </a:xfrm>
        </p:grpSpPr>
        <p:sp>
          <p:nvSpPr>
            <p:cNvPr id="53" name="Speech Bubble: Rectangle with Corners Rounded 10">
              <a:extLst>
                <a:ext uri="{FF2B5EF4-FFF2-40B4-BE49-F238E27FC236}">
                  <a16:creationId xmlns:a16="http://schemas.microsoft.com/office/drawing/2014/main" id="{1B8BE5EA-71F6-4447-9185-34181F39ABCE}"/>
                </a:ext>
              </a:extLst>
            </p:cNvPr>
            <p:cNvSpPr/>
            <p:nvPr/>
          </p:nvSpPr>
          <p:spPr>
            <a:xfrm rot="5400000" flipH="1">
              <a:off x="3320480" y="3701596"/>
              <a:ext cx="1851507" cy="901160"/>
            </a:xfrm>
            <a:prstGeom prst="homePlate">
              <a:avLst>
                <a:gd name="adj" fmla="val 55550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sz="2300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75 + 3</a:t>
              </a:r>
              <a:endPara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85A93235-C9ED-4C8A-9556-9EA1CF93B108}"/>
                </a:ext>
              </a:extLst>
            </p:cNvPr>
            <p:cNvGrpSpPr/>
            <p:nvPr/>
          </p:nvGrpSpPr>
          <p:grpSpPr>
            <a:xfrm>
              <a:off x="1061079" y="4285342"/>
              <a:ext cx="3090334" cy="1569186"/>
              <a:chOff x="451821" y="4347935"/>
              <a:chExt cx="3090334" cy="1569186"/>
            </a:xfrm>
          </p:grpSpPr>
          <p:sp>
            <p:nvSpPr>
              <p:cNvPr id="55" name="Speech Bubble: Rectangle with Corners Rounded 14">
                <a:extLst>
                  <a:ext uri="{FF2B5EF4-FFF2-40B4-BE49-F238E27FC236}">
                    <a16:creationId xmlns:a16="http://schemas.microsoft.com/office/drawing/2014/main" id="{A7CF18D1-5C3E-4C46-92E9-0A78DA12EB14}"/>
                  </a:ext>
                </a:extLst>
              </p:cNvPr>
              <p:cNvSpPr/>
              <p:nvPr/>
            </p:nvSpPr>
            <p:spPr>
              <a:xfrm>
                <a:off x="451821" y="4347935"/>
                <a:ext cx="3090334" cy="1569186"/>
              </a:xfrm>
              <a:prstGeom prst="cloudCallout">
                <a:avLst>
                  <a:gd name="adj1" fmla="val -59741"/>
                  <a:gd name="adj2" fmla="val 6679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4A76"/>
                </a:solidFill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53746"/>
                    </a:solidFill>
                    <a:effectLst/>
                    <a:uLnTx/>
                    <a:uFillTx/>
                    <a:latin typeface="Myriad Pro Light" panose="020B0603030403020204" pitchFamily="34" charset="0"/>
                    <a:ea typeface="+mn-ea"/>
                    <a:cs typeface="+mn-cs"/>
                  </a:rPr>
                  <a:t>75 and 3 more?</a:t>
                </a:r>
              </a:p>
            </p:txBody>
          </p:sp>
          <p:pic>
            <p:nvPicPr>
              <p:cNvPr id="56" name="Picture 55">
                <a:extLst>
                  <a:ext uri="{FF2B5EF4-FFF2-40B4-BE49-F238E27FC236}">
                    <a16:creationId xmlns:a16="http://schemas.microsoft.com/office/drawing/2014/main" id="{E16B1983-FC41-4896-AE83-FCCC19DBFE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915438" y="4411566"/>
                <a:ext cx="391606" cy="849534"/>
              </a:xfrm>
              <a:prstGeom prst="rect">
                <a:avLst/>
              </a:prstGeom>
            </p:spPr>
          </p:pic>
        </p:grp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124215E8-0491-4BB6-9B68-CF365264F565}"/>
              </a:ext>
            </a:extLst>
          </p:cNvPr>
          <p:cNvGrpSpPr/>
          <p:nvPr/>
        </p:nvGrpSpPr>
        <p:grpSpPr>
          <a:xfrm>
            <a:off x="4385780" y="1244177"/>
            <a:ext cx="3635735" cy="2628106"/>
            <a:chOff x="1061079" y="3226422"/>
            <a:chExt cx="3635735" cy="2628106"/>
          </a:xfrm>
        </p:grpSpPr>
        <p:sp>
          <p:nvSpPr>
            <p:cNvPr id="58" name="Speech Bubble: Rectangle with Corners Rounded 10">
              <a:extLst>
                <a:ext uri="{FF2B5EF4-FFF2-40B4-BE49-F238E27FC236}">
                  <a16:creationId xmlns:a16="http://schemas.microsoft.com/office/drawing/2014/main" id="{58309DD3-6A32-4383-AF96-B04C8F257EEC}"/>
                </a:ext>
              </a:extLst>
            </p:cNvPr>
            <p:cNvSpPr/>
            <p:nvPr/>
          </p:nvSpPr>
          <p:spPr>
            <a:xfrm rot="5400000" flipH="1">
              <a:off x="3320480" y="3701596"/>
              <a:ext cx="1851507" cy="901160"/>
            </a:xfrm>
            <a:prstGeom prst="homePlate">
              <a:avLst>
                <a:gd name="adj" fmla="val 55550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kumimoji="0" lang="en-GB" sz="23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rPr>
                <a:t>8</a:t>
              </a:r>
              <a:r>
                <a:rPr lang="en-GB" sz="2300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5 + 3</a:t>
              </a:r>
              <a:endPara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30FE2530-50E4-45F0-B037-F93F1FFBA746}"/>
                </a:ext>
              </a:extLst>
            </p:cNvPr>
            <p:cNvGrpSpPr/>
            <p:nvPr/>
          </p:nvGrpSpPr>
          <p:grpSpPr>
            <a:xfrm>
              <a:off x="1061079" y="4285342"/>
              <a:ext cx="3090334" cy="1569186"/>
              <a:chOff x="451821" y="4347935"/>
              <a:chExt cx="3090334" cy="1569186"/>
            </a:xfrm>
          </p:grpSpPr>
          <p:sp>
            <p:nvSpPr>
              <p:cNvPr id="60" name="Speech Bubble: Rectangle with Corners Rounded 14">
                <a:extLst>
                  <a:ext uri="{FF2B5EF4-FFF2-40B4-BE49-F238E27FC236}">
                    <a16:creationId xmlns:a16="http://schemas.microsoft.com/office/drawing/2014/main" id="{8A1A716A-011D-4A15-955F-8B1915A145AA}"/>
                  </a:ext>
                </a:extLst>
              </p:cNvPr>
              <p:cNvSpPr/>
              <p:nvPr/>
            </p:nvSpPr>
            <p:spPr>
              <a:xfrm>
                <a:off x="451821" y="4347935"/>
                <a:ext cx="3090334" cy="1569186"/>
              </a:xfrm>
              <a:prstGeom prst="cloudCallout">
                <a:avLst>
                  <a:gd name="adj1" fmla="val -59741"/>
                  <a:gd name="adj2" fmla="val 6679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4A76"/>
                </a:solidFill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53746"/>
                    </a:solidFill>
                    <a:effectLst/>
                    <a:uLnTx/>
                    <a:uFillTx/>
                    <a:latin typeface="Myriad Pro Light" panose="020B0603030403020204" pitchFamily="34" charset="0"/>
                    <a:ea typeface="+mn-ea"/>
                    <a:cs typeface="+mn-cs"/>
                  </a:rPr>
                  <a:t>85 and 3 more? </a:t>
                </a:r>
              </a:p>
            </p:txBody>
          </p:sp>
          <p:pic>
            <p:nvPicPr>
              <p:cNvPr id="61" name="Picture 60">
                <a:extLst>
                  <a:ext uri="{FF2B5EF4-FFF2-40B4-BE49-F238E27FC236}">
                    <a16:creationId xmlns:a16="http://schemas.microsoft.com/office/drawing/2014/main" id="{87E7972C-156D-4631-B17D-1A58FB42C60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915438" y="4411566"/>
                <a:ext cx="391606" cy="849534"/>
              </a:xfrm>
              <a:prstGeom prst="rect">
                <a:avLst/>
              </a:prstGeom>
            </p:spPr>
          </p:pic>
        </p:grp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0809E7D-7D7E-4E34-A6B0-A69C60578CFC}"/>
              </a:ext>
            </a:extLst>
          </p:cNvPr>
          <p:cNvGrpSpPr/>
          <p:nvPr/>
        </p:nvGrpSpPr>
        <p:grpSpPr>
          <a:xfrm>
            <a:off x="5244028" y="1271757"/>
            <a:ext cx="3635735" cy="2628106"/>
            <a:chOff x="1061079" y="3226422"/>
            <a:chExt cx="3635735" cy="2628106"/>
          </a:xfrm>
        </p:grpSpPr>
        <p:sp>
          <p:nvSpPr>
            <p:cNvPr id="63" name="Speech Bubble: Rectangle with Corners Rounded 10">
              <a:extLst>
                <a:ext uri="{FF2B5EF4-FFF2-40B4-BE49-F238E27FC236}">
                  <a16:creationId xmlns:a16="http://schemas.microsoft.com/office/drawing/2014/main" id="{79B7F057-5532-4E20-9CEC-B18DE43D6142}"/>
                </a:ext>
              </a:extLst>
            </p:cNvPr>
            <p:cNvSpPr/>
            <p:nvPr/>
          </p:nvSpPr>
          <p:spPr>
            <a:xfrm rot="5400000" flipH="1">
              <a:off x="3320480" y="3701596"/>
              <a:ext cx="1851507" cy="901160"/>
            </a:xfrm>
            <a:prstGeom prst="homePlate">
              <a:avLst>
                <a:gd name="adj" fmla="val 55550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sz="2300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95 + 3</a:t>
              </a:r>
              <a:endPara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endParaRP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C8F4BCF4-B090-49D4-844A-1B6888C1847C}"/>
                </a:ext>
              </a:extLst>
            </p:cNvPr>
            <p:cNvGrpSpPr/>
            <p:nvPr/>
          </p:nvGrpSpPr>
          <p:grpSpPr>
            <a:xfrm>
              <a:off x="1061079" y="4285342"/>
              <a:ext cx="3090334" cy="1569186"/>
              <a:chOff x="451821" y="4347935"/>
              <a:chExt cx="3090334" cy="1569186"/>
            </a:xfrm>
          </p:grpSpPr>
          <p:sp>
            <p:nvSpPr>
              <p:cNvPr id="65" name="Speech Bubble: Rectangle with Corners Rounded 14">
                <a:extLst>
                  <a:ext uri="{FF2B5EF4-FFF2-40B4-BE49-F238E27FC236}">
                    <a16:creationId xmlns:a16="http://schemas.microsoft.com/office/drawing/2014/main" id="{5BE690E5-4565-4655-A273-C524AB191FB8}"/>
                  </a:ext>
                </a:extLst>
              </p:cNvPr>
              <p:cNvSpPr/>
              <p:nvPr/>
            </p:nvSpPr>
            <p:spPr>
              <a:xfrm>
                <a:off x="451821" y="4347935"/>
                <a:ext cx="3090334" cy="1569186"/>
              </a:xfrm>
              <a:prstGeom prst="cloudCallout">
                <a:avLst>
                  <a:gd name="adj1" fmla="val -59741"/>
                  <a:gd name="adj2" fmla="val 6679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4A76"/>
                </a:solidFill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53746"/>
                    </a:solidFill>
                    <a:effectLst/>
                    <a:uLnTx/>
                    <a:uFillTx/>
                    <a:latin typeface="Myriad Pro Light" panose="020B0603030403020204" pitchFamily="34" charset="0"/>
                    <a:ea typeface="+mn-ea"/>
                    <a:cs typeface="+mn-cs"/>
                  </a:rPr>
                  <a:t>95 and 3 more? </a:t>
                </a:r>
              </a:p>
            </p:txBody>
          </p:sp>
          <p:pic>
            <p:nvPicPr>
              <p:cNvPr id="66" name="Picture 65">
                <a:extLst>
                  <a:ext uri="{FF2B5EF4-FFF2-40B4-BE49-F238E27FC236}">
                    <a16:creationId xmlns:a16="http://schemas.microsoft.com/office/drawing/2014/main" id="{DA81FC8E-56A2-47C9-830A-6D38220B509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915438" y="4411566"/>
                <a:ext cx="391606" cy="849534"/>
              </a:xfrm>
              <a:prstGeom prst="rect">
                <a:avLst/>
              </a:prstGeom>
            </p:spPr>
          </p:pic>
        </p:grpSp>
      </p:grpSp>
      <p:sp>
        <p:nvSpPr>
          <p:cNvPr id="67" name="Speech Bubble: Rectangle with Corners Rounded 10">
            <a:extLst>
              <a:ext uri="{FF2B5EF4-FFF2-40B4-BE49-F238E27FC236}">
                <a16:creationId xmlns:a16="http://schemas.microsoft.com/office/drawing/2014/main" id="{D1A0E7D3-2F00-4F11-BE2A-D2523C0B402E}"/>
              </a:ext>
            </a:extLst>
          </p:cNvPr>
          <p:cNvSpPr/>
          <p:nvPr/>
        </p:nvSpPr>
        <p:spPr>
          <a:xfrm>
            <a:off x="321583" y="3958934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5 + 3 = 8</a:t>
            </a:r>
          </a:p>
        </p:txBody>
      </p:sp>
      <p:sp>
        <p:nvSpPr>
          <p:cNvPr id="68" name="Speech Bubble: Rectangle with Corners Rounded 10">
            <a:extLst>
              <a:ext uri="{FF2B5EF4-FFF2-40B4-BE49-F238E27FC236}">
                <a16:creationId xmlns:a16="http://schemas.microsoft.com/office/drawing/2014/main" id="{87AD94F3-CBFF-4288-8068-A9DDDA74EB87}"/>
              </a:ext>
            </a:extLst>
          </p:cNvPr>
          <p:cNvSpPr/>
          <p:nvPr/>
        </p:nvSpPr>
        <p:spPr>
          <a:xfrm>
            <a:off x="321583" y="4717517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15 + 3 = 18</a:t>
            </a:r>
          </a:p>
        </p:txBody>
      </p:sp>
      <p:sp>
        <p:nvSpPr>
          <p:cNvPr id="69" name="Speech Bubble: Rectangle with Corners Rounded 10">
            <a:extLst>
              <a:ext uri="{FF2B5EF4-FFF2-40B4-BE49-F238E27FC236}">
                <a16:creationId xmlns:a16="http://schemas.microsoft.com/office/drawing/2014/main" id="{682B761F-3DE0-4271-94C6-1C45DC9E79EA}"/>
              </a:ext>
            </a:extLst>
          </p:cNvPr>
          <p:cNvSpPr/>
          <p:nvPr/>
        </p:nvSpPr>
        <p:spPr>
          <a:xfrm>
            <a:off x="321583" y="5476100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25 + 3 = 28</a:t>
            </a:r>
          </a:p>
        </p:txBody>
      </p:sp>
      <p:sp>
        <p:nvSpPr>
          <p:cNvPr id="70" name="Speech Bubble: Rectangle with Corners Rounded 10">
            <a:extLst>
              <a:ext uri="{FF2B5EF4-FFF2-40B4-BE49-F238E27FC236}">
                <a16:creationId xmlns:a16="http://schemas.microsoft.com/office/drawing/2014/main" id="{FF53D0A1-7B61-4AA2-881C-3C4A852551F4}"/>
              </a:ext>
            </a:extLst>
          </p:cNvPr>
          <p:cNvSpPr/>
          <p:nvPr/>
        </p:nvSpPr>
        <p:spPr>
          <a:xfrm>
            <a:off x="2518469" y="4265031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35 + 3 = 38</a:t>
            </a:r>
          </a:p>
        </p:txBody>
      </p:sp>
      <p:sp>
        <p:nvSpPr>
          <p:cNvPr id="71" name="Speech Bubble: Rectangle with Corners Rounded 10">
            <a:extLst>
              <a:ext uri="{FF2B5EF4-FFF2-40B4-BE49-F238E27FC236}">
                <a16:creationId xmlns:a16="http://schemas.microsoft.com/office/drawing/2014/main" id="{649CFC49-88D7-4AB7-A62F-2AF15D9AF3D9}"/>
              </a:ext>
            </a:extLst>
          </p:cNvPr>
          <p:cNvSpPr/>
          <p:nvPr/>
        </p:nvSpPr>
        <p:spPr>
          <a:xfrm>
            <a:off x="2533539" y="5086780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45 + 3 = 48</a:t>
            </a:r>
          </a:p>
        </p:txBody>
      </p:sp>
      <p:sp>
        <p:nvSpPr>
          <p:cNvPr id="72" name="Speech Bubble: Rectangle with Corners Rounded 10">
            <a:extLst>
              <a:ext uri="{FF2B5EF4-FFF2-40B4-BE49-F238E27FC236}">
                <a16:creationId xmlns:a16="http://schemas.microsoft.com/office/drawing/2014/main" id="{9FF6E8F7-A08E-49AE-A556-DCD0EA617863}"/>
              </a:ext>
            </a:extLst>
          </p:cNvPr>
          <p:cNvSpPr/>
          <p:nvPr/>
        </p:nvSpPr>
        <p:spPr>
          <a:xfrm>
            <a:off x="4664269" y="3950967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55 + 3 = 58</a:t>
            </a:r>
          </a:p>
        </p:txBody>
      </p:sp>
      <p:sp>
        <p:nvSpPr>
          <p:cNvPr id="73" name="Speech Bubble: Rectangle with Corners Rounded 10">
            <a:extLst>
              <a:ext uri="{FF2B5EF4-FFF2-40B4-BE49-F238E27FC236}">
                <a16:creationId xmlns:a16="http://schemas.microsoft.com/office/drawing/2014/main" id="{16900FF6-24AA-4560-BC7F-7449BCF2BD6D}"/>
              </a:ext>
            </a:extLst>
          </p:cNvPr>
          <p:cNvSpPr/>
          <p:nvPr/>
        </p:nvSpPr>
        <p:spPr>
          <a:xfrm>
            <a:off x="4675675" y="4744716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65 + 3 = 68</a:t>
            </a:r>
          </a:p>
        </p:txBody>
      </p:sp>
      <p:sp>
        <p:nvSpPr>
          <p:cNvPr id="74" name="Speech Bubble: Rectangle with Corners Rounded 10">
            <a:extLst>
              <a:ext uri="{FF2B5EF4-FFF2-40B4-BE49-F238E27FC236}">
                <a16:creationId xmlns:a16="http://schemas.microsoft.com/office/drawing/2014/main" id="{6D6889C3-6EB3-4F7B-891C-14FA21C09729}"/>
              </a:ext>
            </a:extLst>
          </p:cNvPr>
          <p:cNvSpPr/>
          <p:nvPr/>
        </p:nvSpPr>
        <p:spPr>
          <a:xfrm>
            <a:off x="4664268" y="5551536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75 + 3 = 78</a:t>
            </a:r>
          </a:p>
        </p:txBody>
      </p:sp>
      <p:sp>
        <p:nvSpPr>
          <p:cNvPr id="75" name="Speech Bubble: Rectangle with Corners Rounded 10">
            <a:extLst>
              <a:ext uri="{FF2B5EF4-FFF2-40B4-BE49-F238E27FC236}">
                <a16:creationId xmlns:a16="http://schemas.microsoft.com/office/drawing/2014/main" id="{2717FF34-F51A-4491-9FB2-4412ADFDF8FA}"/>
              </a:ext>
            </a:extLst>
          </p:cNvPr>
          <p:cNvSpPr/>
          <p:nvPr/>
        </p:nvSpPr>
        <p:spPr>
          <a:xfrm>
            <a:off x="6818613" y="4181263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85 + 3 = 88</a:t>
            </a:r>
          </a:p>
        </p:txBody>
      </p:sp>
      <p:sp>
        <p:nvSpPr>
          <p:cNvPr id="76" name="Speech Bubble: Rectangle with Corners Rounded 10">
            <a:extLst>
              <a:ext uri="{FF2B5EF4-FFF2-40B4-BE49-F238E27FC236}">
                <a16:creationId xmlns:a16="http://schemas.microsoft.com/office/drawing/2014/main" id="{00EF8C88-BA04-45B7-9982-21173AE9FAF5}"/>
              </a:ext>
            </a:extLst>
          </p:cNvPr>
          <p:cNvSpPr/>
          <p:nvPr/>
        </p:nvSpPr>
        <p:spPr>
          <a:xfrm>
            <a:off x="6832881" y="5007805"/>
            <a:ext cx="2079075" cy="720000"/>
          </a:xfrm>
          <a:prstGeom prst="flowChartTerminator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</a:rPr>
              <a:t>95 + 3 = 98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EE00A06-5246-452F-81B2-B80BCBB069E1}"/>
              </a:ext>
            </a:extLst>
          </p:cNvPr>
          <p:cNvCxnSpPr/>
          <p:nvPr/>
        </p:nvCxnSpPr>
        <p:spPr>
          <a:xfrm>
            <a:off x="744279" y="1006922"/>
            <a:ext cx="0" cy="244549"/>
          </a:xfrm>
          <a:prstGeom prst="line">
            <a:avLst/>
          </a:prstGeom>
          <a:ln w="28575">
            <a:solidFill>
              <a:srgbClr val="004A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1F8B759-8AA0-4B17-825D-65B4FB997F05}"/>
              </a:ext>
            </a:extLst>
          </p:cNvPr>
          <p:cNvSpPr/>
          <p:nvPr/>
        </p:nvSpPr>
        <p:spPr>
          <a:xfrm>
            <a:off x="991829" y="834396"/>
            <a:ext cx="8094037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941CD5-7CE3-45E1-80D7-2F552A221AEB}"/>
              </a:ext>
            </a:extLst>
          </p:cNvPr>
          <p:cNvSpPr/>
          <p:nvPr/>
        </p:nvSpPr>
        <p:spPr>
          <a:xfrm>
            <a:off x="1864699" y="828110"/>
            <a:ext cx="7254065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F7ED5F-6B97-4295-999E-FCB5F04A4735}"/>
              </a:ext>
            </a:extLst>
          </p:cNvPr>
          <p:cNvSpPr/>
          <p:nvPr/>
        </p:nvSpPr>
        <p:spPr>
          <a:xfrm>
            <a:off x="2719857" y="830105"/>
            <a:ext cx="6389382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69D455-02B7-44A1-9F44-16BDA8AD5698}"/>
              </a:ext>
            </a:extLst>
          </p:cNvPr>
          <p:cNvSpPr/>
          <p:nvPr/>
        </p:nvSpPr>
        <p:spPr>
          <a:xfrm>
            <a:off x="3561922" y="840982"/>
            <a:ext cx="5564036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8E14C7-63E9-4B9A-86E9-2A4CEC5949E1}"/>
              </a:ext>
            </a:extLst>
          </p:cNvPr>
          <p:cNvSpPr/>
          <p:nvPr/>
        </p:nvSpPr>
        <p:spPr>
          <a:xfrm>
            <a:off x="4422357" y="843136"/>
            <a:ext cx="4725222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7541E2-06A7-425E-A840-FDAE5CFA4FA3}"/>
              </a:ext>
            </a:extLst>
          </p:cNvPr>
          <p:cNvSpPr/>
          <p:nvPr/>
        </p:nvSpPr>
        <p:spPr>
          <a:xfrm>
            <a:off x="5277307" y="843136"/>
            <a:ext cx="3858531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A0D1595-55C6-470A-97A1-FC7B1A86D16D}"/>
              </a:ext>
            </a:extLst>
          </p:cNvPr>
          <p:cNvSpPr/>
          <p:nvPr/>
        </p:nvSpPr>
        <p:spPr>
          <a:xfrm>
            <a:off x="6211066" y="828110"/>
            <a:ext cx="3029190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FC9F52-1E5D-40FC-91EB-39FDC6405C52}"/>
              </a:ext>
            </a:extLst>
          </p:cNvPr>
          <p:cNvSpPr/>
          <p:nvPr/>
        </p:nvSpPr>
        <p:spPr>
          <a:xfrm>
            <a:off x="6997894" y="834396"/>
            <a:ext cx="2149685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B43CAE-EF1B-4A1B-A4FA-11F6D7D2CF45}"/>
              </a:ext>
            </a:extLst>
          </p:cNvPr>
          <p:cNvSpPr/>
          <p:nvPr/>
        </p:nvSpPr>
        <p:spPr>
          <a:xfrm>
            <a:off x="7825395" y="843136"/>
            <a:ext cx="1331709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ED331F-F119-4ED5-9122-211F1B97D3DF}"/>
              </a:ext>
            </a:extLst>
          </p:cNvPr>
          <p:cNvSpPr/>
          <p:nvPr/>
        </p:nvSpPr>
        <p:spPr>
          <a:xfrm>
            <a:off x="8676730" y="847242"/>
            <a:ext cx="459108" cy="3376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Speech Bubble: Rectangle with Corners Rounded 14">
            <a:extLst>
              <a:ext uri="{FF2B5EF4-FFF2-40B4-BE49-F238E27FC236}">
                <a16:creationId xmlns:a16="http://schemas.microsoft.com/office/drawing/2014/main" id="{5D0F05D5-97EF-4407-AC12-073AA0F29EDD}"/>
              </a:ext>
            </a:extLst>
          </p:cNvPr>
          <p:cNvSpPr/>
          <p:nvPr/>
        </p:nvSpPr>
        <p:spPr>
          <a:xfrm>
            <a:off x="5501360" y="2301654"/>
            <a:ext cx="3712635" cy="1760676"/>
          </a:xfrm>
          <a:prstGeom prst="cloudCallout">
            <a:avLst>
              <a:gd name="adj1" fmla="val 44494"/>
              <a:gd name="adj2" fmla="val 59374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As we know 5 + 3, we don’t need to count on.</a:t>
            </a:r>
          </a:p>
        </p:txBody>
      </p:sp>
    </p:spTree>
    <p:extLst>
      <p:ext uri="{BB962C8B-B14F-4D97-AF65-F5344CB8AC3E}">
        <p14:creationId xmlns:p14="http://schemas.microsoft.com/office/powerpoint/2010/main" val="69367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B05192-3D1C-4009-84D4-9A3DB8C9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93395E-BEDE-4906-BE3D-EDF79143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6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ED737C-2A54-4442-9823-4DDD4CDBE6FB}"/>
              </a:ext>
            </a:extLst>
          </p:cNvPr>
          <p:cNvSpPr txBox="1"/>
          <p:nvPr/>
        </p:nvSpPr>
        <p:spPr>
          <a:xfrm>
            <a:off x="624469" y="795466"/>
            <a:ext cx="1639230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600" b="1" dirty="0"/>
              <a:t>Station 2 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614601-37CA-48ED-B625-F2F1F9686D32}"/>
              </a:ext>
            </a:extLst>
          </p:cNvPr>
          <p:cNvSpPr txBox="1"/>
          <p:nvPr/>
        </p:nvSpPr>
        <p:spPr>
          <a:xfrm>
            <a:off x="624468" y="1626428"/>
            <a:ext cx="6487935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Using facts and patterns to make your own addition and subtraction questions. For e.g., </a:t>
            </a:r>
          </a:p>
          <a:p>
            <a:r>
              <a:rPr lang="en-GB" dirty="0"/>
              <a:t>8 +2 = 10, 18 + 2 = 20, 28 + 2 = 30…</a:t>
            </a:r>
          </a:p>
          <a:p>
            <a:r>
              <a:rPr lang="en-GB" dirty="0"/>
              <a:t>6 – 2 = 4. 16 – 2 = 14, 26 – 2 = 24…</a:t>
            </a:r>
          </a:p>
          <a:p>
            <a:pPr lvl="0"/>
            <a:r>
              <a:rPr lang="en-GB" dirty="0"/>
              <a:t>Using the provided addition and subtraction cards, create your own addition and subtraction pattern.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051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Station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a 1-digit number to a 2-digit number, bridging 10.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0C58A42-BBA0-4DB2-A0C8-8FF748A67C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349"/>
          <a:stretch/>
        </p:blipFill>
        <p:spPr>
          <a:xfrm>
            <a:off x="382237" y="612353"/>
            <a:ext cx="2726655" cy="1046600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16DA026-4D2E-4E32-B841-2E5AED3511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86" r="65558"/>
          <a:stretch/>
        </p:blipFill>
        <p:spPr>
          <a:xfrm>
            <a:off x="3328671" y="612353"/>
            <a:ext cx="446567" cy="1046600"/>
          </a:xfrm>
          <a:prstGeom prst="rect">
            <a:avLst/>
          </a:prstGeom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DECE1824-3BC4-4BAB-972D-B272449F27D3}"/>
              </a:ext>
            </a:extLst>
          </p:cNvPr>
          <p:cNvSpPr/>
          <p:nvPr/>
        </p:nvSpPr>
        <p:spPr>
          <a:xfrm>
            <a:off x="3857975" y="573793"/>
            <a:ext cx="2895901" cy="1330847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are going to add 5 beads.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7463C6B7-BAEF-414D-A541-8446C4DCEE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35"/>
          <a:stretch/>
        </p:blipFill>
        <p:spPr>
          <a:xfrm>
            <a:off x="391894" y="4187288"/>
            <a:ext cx="3583172" cy="10466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DFF10B4B-DB00-4F5E-BFEE-A87287DDEE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3" r="56472"/>
          <a:stretch/>
        </p:blipFill>
        <p:spPr>
          <a:xfrm>
            <a:off x="4377084" y="4184929"/>
            <a:ext cx="418011" cy="1046600"/>
          </a:xfrm>
          <a:prstGeom prst="rect">
            <a:avLst/>
          </a:prstGeom>
        </p:spPr>
      </p:pic>
      <p:sp>
        <p:nvSpPr>
          <p:cNvPr id="14" name="Speech Bubble: Rectangle with Corners Rounded 14">
            <a:extLst>
              <a:ext uri="{FF2B5EF4-FFF2-40B4-BE49-F238E27FC236}">
                <a16:creationId xmlns:a16="http://schemas.microsoft.com/office/drawing/2014/main" id="{8F4D5FA0-9A9B-46C5-9E43-15C7F5A102A3}"/>
              </a:ext>
            </a:extLst>
          </p:cNvPr>
          <p:cNvSpPr/>
          <p:nvPr/>
        </p:nvSpPr>
        <p:spPr>
          <a:xfrm>
            <a:off x="5244772" y="4010111"/>
            <a:ext cx="2895901" cy="1221418"/>
          </a:xfrm>
          <a:prstGeom prst="cloudCallout">
            <a:avLst>
              <a:gd name="adj1" fmla="val -70109"/>
              <a:gd name="adj2" fmla="val 4331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are going to add 5 beads.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B68B99C-8408-4425-8319-B9BC0995F28B}"/>
              </a:ext>
            </a:extLst>
          </p:cNvPr>
          <p:cNvGrpSpPr/>
          <p:nvPr/>
        </p:nvGrpSpPr>
        <p:grpSpPr>
          <a:xfrm>
            <a:off x="6309384" y="804976"/>
            <a:ext cx="2479089" cy="1330847"/>
            <a:chOff x="4298496" y="4063018"/>
            <a:chExt cx="2479089" cy="1330847"/>
          </a:xfrm>
        </p:grpSpPr>
        <p:sp>
          <p:nvSpPr>
            <p:cNvPr id="16" name="Speech Bubble: Rectangle with Corners Rounded 14">
              <a:extLst>
                <a:ext uri="{FF2B5EF4-FFF2-40B4-BE49-F238E27FC236}">
                  <a16:creationId xmlns:a16="http://schemas.microsoft.com/office/drawing/2014/main" id="{08E4A51B-E6A5-42E3-B29F-BEF1B67A74EC}"/>
                </a:ext>
              </a:extLst>
            </p:cNvPr>
            <p:cNvSpPr/>
            <p:nvPr/>
          </p:nvSpPr>
          <p:spPr>
            <a:xfrm>
              <a:off x="4298496" y="4063018"/>
              <a:ext cx="2479089" cy="1330847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do you notice?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FFE3663-ACCE-4522-A39D-ECFE7C3D75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44206" y="4272005"/>
              <a:ext cx="391606" cy="849534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F795019-E311-4164-8987-1F3E5457DECE}"/>
              </a:ext>
            </a:extLst>
          </p:cNvPr>
          <p:cNvGrpSpPr/>
          <p:nvPr/>
        </p:nvGrpSpPr>
        <p:grpSpPr>
          <a:xfrm>
            <a:off x="185744" y="1450922"/>
            <a:ext cx="2827166" cy="1330847"/>
            <a:chOff x="3950420" y="4063018"/>
            <a:chExt cx="2827166" cy="1330847"/>
          </a:xfrm>
        </p:grpSpPr>
        <p:sp>
          <p:nvSpPr>
            <p:cNvPr id="19" name="Speech Bubble: Rectangle with Corners Rounded 14">
              <a:extLst>
                <a:ext uri="{FF2B5EF4-FFF2-40B4-BE49-F238E27FC236}">
                  <a16:creationId xmlns:a16="http://schemas.microsoft.com/office/drawing/2014/main" id="{9CE42518-F006-4200-A5AF-F86B8963B939}"/>
                </a:ext>
              </a:extLst>
            </p:cNvPr>
            <p:cNvSpPr/>
            <p:nvPr/>
          </p:nvSpPr>
          <p:spPr>
            <a:xfrm>
              <a:off x="3950420" y="4063018"/>
              <a:ext cx="2827166" cy="1330847"/>
            </a:xfrm>
            <a:prstGeom prst="cloudCallout">
              <a:avLst>
                <a:gd name="adj1" fmla="val -36985"/>
                <a:gd name="adj2" fmla="val 7292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the next multiple of 10 after 28?</a:t>
              </a: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F9D584AF-42B3-4433-B34E-0337D62942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44206" y="4272005"/>
              <a:ext cx="391606" cy="849534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61C7523-3C9A-44CC-ACA7-2EAD2F7F03BC}"/>
              </a:ext>
            </a:extLst>
          </p:cNvPr>
          <p:cNvGrpSpPr/>
          <p:nvPr/>
        </p:nvGrpSpPr>
        <p:grpSpPr>
          <a:xfrm>
            <a:off x="2156923" y="1710558"/>
            <a:ext cx="4078714" cy="1838698"/>
            <a:chOff x="2698873" y="3555168"/>
            <a:chExt cx="4078714" cy="1838698"/>
          </a:xfrm>
        </p:grpSpPr>
        <p:sp>
          <p:nvSpPr>
            <p:cNvPr id="22" name="Speech Bubble: Rectangle with Corners Rounded 14">
              <a:extLst>
                <a:ext uri="{FF2B5EF4-FFF2-40B4-BE49-F238E27FC236}">
                  <a16:creationId xmlns:a16="http://schemas.microsoft.com/office/drawing/2014/main" id="{08A53350-3660-4ED3-8637-50315E848A78}"/>
                </a:ext>
              </a:extLst>
            </p:cNvPr>
            <p:cNvSpPr/>
            <p:nvPr/>
          </p:nvSpPr>
          <p:spPr>
            <a:xfrm>
              <a:off x="2698873" y="3555168"/>
              <a:ext cx="4078714" cy="1838698"/>
            </a:xfrm>
            <a:prstGeom prst="cloudCallout">
              <a:avLst>
                <a:gd name="adj1" fmla="val -35721"/>
                <a:gd name="adj2" fmla="val 7389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Did you see the 2 beads being added to make 30? How many were added then?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F7C5DCC6-38DD-4680-A010-DE1FBA57DE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014205" y="3865947"/>
              <a:ext cx="391606" cy="849534"/>
            </a:xfrm>
            <a:prstGeom prst="rect">
              <a:avLst/>
            </a:prstGeom>
          </p:spPr>
        </p:pic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12F11D6B-5DC3-4BA1-A791-FA04A29FF08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432130" y="1982535"/>
            <a:ext cx="1912596" cy="1838698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593B4A1E-A42A-41CC-80F3-990276A31C5E}"/>
              </a:ext>
            </a:extLst>
          </p:cNvPr>
          <p:cNvGrpSpPr/>
          <p:nvPr/>
        </p:nvGrpSpPr>
        <p:grpSpPr>
          <a:xfrm>
            <a:off x="1570830" y="5036528"/>
            <a:ext cx="2935193" cy="1209119"/>
            <a:chOff x="3842392" y="4063018"/>
            <a:chExt cx="2935193" cy="1209119"/>
          </a:xfrm>
        </p:grpSpPr>
        <p:sp>
          <p:nvSpPr>
            <p:cNvPr id="26" name="Speech Bubble: Rectangle with Corners Rounded 14">
              <a:extLst>
                <a:ext uri="{FF2B5EF4-FFF2-40B4-BE49-F238E27FC236}">
                  <a16:creationId xmlns:a16="http://schemas.microsoft.com/office/drawing/2014/main" id="{7A20A919-BD5D-4657-B4D1-BCC1D6B1CA89}"/>
                </a:ext>
              </a:extLst>
            </p:cNvPr>
            <p:cNvSpPr/>
            <p:nvPr/>
          </p:nvSpPr>
          <p:spPr>
            <a:xfrm>
              <a:off x="3842392" y="4063018"/>
              <a:ext cx="2935193" cy="1209119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happened this time?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E66E2AA1-2480-4695-B37E-C9DDE76676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44206" y="4272005"/>
              <a:ext cx="391606" cy="849534"/>
            </a:xfrm>
            <a:prstGeom prst="rect">
              <a:avLst/>
            </a:prstGeom>
          </p:spPr>
        </p:pic>
      </p:grpSp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28DA8BCE-4710-4634-8112-6DC70D259FCC}"/>
              </a:ext>
            </a:extLst>
          </p:cNvPr>
          <p:cNvSpPr/>
          <p:nvPr/>
        </p:nvSpPr>
        <p:spPr>
          <a:xfrm>
            <a:off x="4677269" y="5265215"/>
            <a:ext cx="3873627" cy="1009564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38 + </a:t>
            </a:r>
            <a:r>
              <a:rPr lang="en-GB" sz="2400" b="1" dirty="0">
                <a:solidFill>
                  <a:srgbClr val="0099FF"/>
                </a:solidFill>
                <a:latin typeface="Myriad Pro Light" panose="020B0603030403020204" pitchFamily="34" charset="0"/>
              </a:rPr>
              <a:t>2</a:t>
            </a: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+ </a:t>
            </a:r>
            <a:r>
              <a:rPr lang="en-GB" sz="24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3</a:t>
            </a: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= </a:t>
            </a:r>
            <a:r>
              <a:rPr lang="en-GB" sz="2400" b="1" dirty="0">
                <a:solidFill>
                  <a:schemeClr val="tx1"/>
                </a:solidFill>
                <a:latin typeface="Myriad Pro Light" panose="020B0603030403020204" pitchFamily="34" charset="0"/>
              </a:rPr>
              <a:t>43</a:t>
            </a:r>
          </a:p>
        </p:txBody>
      </p:sp>
    </p:spTree>
    <p:extLst>
      <p:ext uri="{BB962C8B-B14F-4D97-AF65-F5344CB8AC3E}">
        <p14:creationId xmlns:p14="http://schemas.microsoft.com/office/powerpoint/2010/main" val="20478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7.40741E-7 L -0.0246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04566 0.0002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5DCD57-AFE0-4A02-91DE-3A679FEB4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EE0E6C-A492-4B48-9708-55F4B003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8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64B4F8-08A5-4F3D-95A1-0CB7568AE3E8}"/>
              </a:ext>
            </a:extLst>
          </p:cNvPr>
          <p:cNvSpPr txBox="1"/>
          <p:nvPr/>
        </p:nvSpPr>
        <p:spPr>
          <a:xfrm>
            <a:off x="3752385" y="751320"/>
            <a:ext cx="1639230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600" b="1" dirty="0"/>
              <a:t>Station 3 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F955C3-60D6-4036-8036-BA2610923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874" y="2655425"/>
            <a:ext cx="4467849" cy="33056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F44D59-A28B-47AC-93F2-57FB46B20A8D}"/>
              </a:ext>
            </a:extLst>
          </p:cNvPr>
          <p:cNvSpPr txBox="1"/>
          <p:nvPr/>
        </p:nvSpPr>
        <p:spPr>
          <a:xfrm>
            <a:off x="1487830" y="1626428"/>
            <a:ext cx="648793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Using template for bridging or t10 strategy, solve addition and subtraction problems using question cards.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319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6826D0-10CF-4834-9DF4-F21B1FCBA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2DDE50-0C86-4674-9A12-6EF4A8F1C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9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8C4E74-CA32-45F3-ABCC-E81D392861B8}"/>
              </a:ext>
            </a:extLst>
          </p:cNvPr>
          <p:cNvSpPr txBox="1"/>
          <p:nvPr/>
        </p:nvSpPr>
        <p:spPr>
          <a:xfrm>
            <a:off x="1060735" y="224110"/>
            <a:ext cx="3232485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600" b="1" dirty="0"/>
              <a:t>Revision Worksheet 1</a:t>
            </a:r>
          </a:p>
          <a:p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DA12BC-93BF-47AE-8C9A-EA3AF4AD8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736" y="1092210"/>
            <a:ext cx="7560527" cy="526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065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6663</TotalTime>
  <Words>713</Words>
  <Application>Microsoft Office PowerPoint</Application>
  <PresentationFormat>On-screen Show (4:3)</PresentationFormat>
  <Paragraphs>112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325</cp:revision>
  <dcterms:created xsi:type="dcterms:W3CDTF">2018-09-13T11:08:58Z</dcterms:created>
  <dcterms:modified xsi:type="dcterms:W3CDTF">2024-11-23T13:17:47Z</dcterms:modified>
</cp:coreProperties>
</file>