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91" r:id="rId7"/>
    <p:sldId id="280" r:id="rId8"/>
    <p:sldId id="285" r:id="rId9"/>
    <p:sldId id="281" r:id="rId10"/>
    <p:sldId id="290" r:id="rId11"/>
    <p:sldId id="282" r:id="rId12"/>
    <p:sldId id="278" r:id="rId13"/>
    <p:sldId id="265" r:id="rId1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2768" autoAdjust="0"/>
  </p:normalViewPr>
  <p:slideViewPr>
    <p:cSldViewPr>
      <p:cViewPr varScale="1">
        <p:scale>
          <a:sx n="88" d="100"/>
          <a:sy n="88" d="100"/>
        </p:scale>
        <p:origin x="773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DB27A-2BC2-49E7-B1D3-5AC0EC728135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A53E5C-5A47-4BCE-99C9-30C6F438A77D}">
      <dgm:prSet phldrT="[Text]"/>
      <dgm:spPr/>
      <dgm:t>
        <a:bodyPr/>
        <a:lstStyle/>
        <a:p>
          <a:r>
            <a:rPr lang="en-US" dirty="0"/>
            <a:t>Group A</a:t>
          </a:r>
        </a:p>
      </dgm:t>
    </dgm:pt>
    <dgm:pt modelId="{3DA9046F-3D5C-437D-B81F-3C8A1F02BAFD}" type="parTrans" cxnId="{F15ED418-B403-47B0-83DD-407C34A17520}">
      <dgm:prSet/>
      <dgm:spPr/>
      <dgm:t>
        <a:bodyPr/>
        <a:lstStyle/>
        <a:p>
          <a:endParaRPr lang="en-US"/>
        </a:p>
      </dgm:t>
    </dgm:pt>
    <dgm:pt modelId="{8C68F889-9FAB-4E6D-9FBF-2392AA7B7118}" type="sibTrans" cxnId="{F15ED418-B403-47B0-83DD-407C34A17520}">
      <dgm:prSet/>
      <dgm:spPr/>
      <dgm:t>
        <a:bodyPr/>
        <a:lstStyle/>
        <a:p>
          <a:endParaRPr lang="en-US"/>
        </a:p>
      </dgm:t>
    </dgm:pt>
    <dgm:pt modelId="{E914A20A-5B6E-46AA-BA0D-20C81A266851}">
      <dgm:prSet phldrT="[Text]"/>
      <dgm:spPr/>
      <dgm:t>
        <a:bodyPr/>
        <a:lstStyle/>
        <a:p>
          <a:endParaRPr lang="en-US" dirty="0"/>
        </a:p>
      </dgm:t>
    </dgm:pt>
    <dgm:pt modelId="{C382AAE7-876A-4699-9D66-CB9D366559B1}" type="parTrans" cxnId="{A73770FE-1EB7-4D58-BB81-EF098FEEA45A}">
      <dgm:prSet/>
      <dgm:spPr/>
      <dgm:t>
        <a:bodyPr/>
        <a:lstStyle/>
        <a:p>
          <a:endParaRPr lang="en-US"/>
        </a:p>
      </dgm:t>
    </dgm:pt>
    <dgm:pt modelId="{94D2A389-F359-40AC-B065-A592865581FB}" type="sibTrans" cxnId="{A73770FE-1EB7-4D58-BB81-EF098FEEA45A}">
      <dgm:prSet/>
      <dgm:spPr/>
      <dgm:t>
        <a:bodyPr/>
        <a:lstStyle/>
        <a:p>
          <a:endParaRPr lang="en-US"/>
        </a:p>
      </dgm:t>
    </dgm:pt>
    <dgm:pt modelId="{FFE86CB9-3655-421E-8F49-BCDB1621BAB1}">
      <dgm:prSet phldrT="[Text]"/>
      <dgm:spPr/>
      <dgm:t>
        <a:bodyPr/>
        <a:lstStyle/>
        <a:p>
          <a:r>
            <a:rPr lang="en-US" dirty="0"/>
            <a:t>Group B</a:t>
          </a:r>
        </a:p>
      </dgm:t>
    </dgm:pt>
    <dgm:pt modelId="{5FD234CE-40AB-4EF5-8603-6CFEEC37654A}" type="parTrans" cxnId="{F35B761E-F52B-4F4E-8BB8-19028317BB71}">
      <dgm:prSet/>
      <dgm:spPr/>
      <dgm:t>
        <a:bodyPr/>
        <a:lstStyle/>
        <a:p>
          <a:endParaRPr lang="en-US"/>
        </a:p>
      </dgm:t>
    </dgm:pt>
    <dgm:pt modelId="{6729978D-EC01-4F87-A6B1-EBA564E3756D}" type="sibTrans" cxnId="{F35B761E-F52B-4F4E-8BB8-19028317BB71}">
      <dgm:prSet/>
      <dgm:spPr/>
      <dgm:t>
        <a:bodyPr/>
        <a:lstStyle/>
        <a:p>
          <a:endParaRPr lang="en-US"/>
        </a:p>
      </dgm:t>
    </dgm:pt>
    <dgm:pt modelId="{856B0AB0-83FF-4DA5-A766-5CE3E0F42084}">
      <dgm:prSet phldrT="[Text]"/>
      <dgm:spPr/>
      <dgm:t>
        <a:bodyPr/>
        <a:lstStyle/>
        <a:p>
          <a:r>
            <a:rPr lang="en-US" b="1" i="0" dirty="0"/>
            <a:t>Algorithm: Multiplication table of a number</a:t>
          </a:r>
          <a:endParaRPr lang="en-US" b="1" dirty="0"/>
        </a:p>
      </dgm:t>
    </dgm:pt>
    <dgm:pt modelId="{BE78FD3D-8F7F-4E6D-B5D9-BFE0AD3F413A}" type="parTrans" cxnId="{D1FDBDB3-8E35-48B1-97B0-B9E4DE70C326}">
      <dgm:prSet/>
      <dgm:spPr/>
      <dgm:t>
        <a:bodyPr/>
        <a:lstStyle/>
        <a:p>
          <a:endParaRPr lang="en-US"/>
        </a:p>
      </dgm:t>
    </dgm:pt>
    <dgm:pt modelId="{0DDB58DD-4577-4174-9DD9-212C335F29F7}" type="sibTrans" cxnId="{D1FDBDB3-8E35-48B1-97B0-B9E4DE70C326}">
      <dgm:prSet/>
      <dgm:spPr/>
      <dgm:t>
        <a:bodyPr/>
        <a:lstStyle/>
        <a:p>
          <a:endParaRPr lang="en-US"/>
        </a:p>
      </dgm:t>
    </dgm:pt>
    <dgm:pt modelId="{08CC7998-BB71-4BB0-9334-AB3B1ED2C9B9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0CA8C27E-BDDB-4C2B-B475-23AABCF98767}" type="parTrans" cxnId="{A580CD91-9EAE-4140-8562-ABBD16776728}">
      <dgm:prSet/>
      <dgm:spPr/>
      <dgm:t>
        <a:bodyPr/>
        <a:lstStyle/>
        <a:p>
          <a:endParaRPr lang="en-US"/>
        </a:p>
      </dgm:t>
    </dgm:pt>
    <dgm:pt modelId="{26175033-014C-455C-8093-3FDD547C0742}" type="sibTrans" cxnId="{A580CD91-9EAE-4140-8562-ABBD16776728}">
      <dgm:prSet/>
      <dgm:spPr/>
      <dgm:t>
        <a:bodyPr/>
        <a:lstStyle/>
        <a:p>
          <a:endParaRPr lang="en-US"/>
        </a:p>
      </dgm:t>
    </dgm:pt>
    <dgm:pt modelId="{1576C5B8-4DF4-42E0-987F-8E6BC01AD541}">
      <dgm:prSet phldrT="[Text]" custT="1"/>
      <dgm:spPr/>
      <dgm:t>
        <a:bodyPr/>
        <a:lstStyle/>
        <a:p>
          <a:r>
            <a:rPr lang="en-US" sz="1200" b="1" i="0" dirty="0"/>
            <a:t>Algorithm: Sum of Even and Odd Numbers from 1 to 100</a:t>
          </a:r>
          <a:br>
            <a:rPr lang="en-US" sz="1200" b="1" i="0" dirty="0"/>
          </a:br>
          <a:endParaRPr lang="en-US" sz="1200" b="1" dirty="0"/>
        </a:p>
      </dgm:t>
    </dgm:pt>
    <dgm:pt modelId="{2603A063-3460-4DE2-ADF1-8053672FCA84}" type="parTrans" cxnId="{7AEC2FB3-EAA1-4A5B-A5E6-E52E3CF137A1}">
      <dgm:prSet/>
      <dgm:spPr/>
      <dgm:t>
        <a:bodyPr/>
        <a:lstStyle/>
        <a:p>
          <a:endParaRPr lang="en-US"/>
        </a:p>
      </dgm:t>
    </dgm:pt>
    <dgm:pt modelId="{B111DC2F-64FE-456C-B3A8-FAB6C3F6764E}" type="sibTrans" cxnId="{7AEC2FB3-EAA1-4A5B-A5E6-E52E3CF137A1}">
      <dgm:prSet/>
      <dgm:spPr/>
      <dgm:t>
        <a:bodyPr/>
        <a:lstStyle/>
        <a:p>
          <a:endParaRPr lang="en-US"/>
        </a:p>
      </dgm:t>
    </dgm:pt>
    <dgm:pt modelId="{F29FA20C-ACC1-4A62-BBFA-0A37DD187611}">
      <dgm:prSet/>
      <dgm:spPr/>
      <dgm:t>
        <a:bodyPr/>
        <a:lstStyle/>
        <a:p>
          <a:r>
            <a:rPr lang="en-US" b="1" i="0" dirty="0"/>
            <a:t>Identify errors from the following code block</a:t>
          </a:r>
          <a:endParaRPr lang="en-US" b="0" i="0" dirty="0"/>
        </a:p>
      </dgm:t>
    </dgm:pt>
    <dgm:pt modelId="{54B72776-44DE-4626-8BA6-08C5425DC5E2}" type="parTrans" cxnId="{AEFCDCEA-8428-436A-87F6-253333660FCE}">
      <dgm:prSet/>
      <dgm:spPr/>
      <dgm:t>
        <a:bodyPr/>
        <a:lstStyle/>
        <a:p>
          <a:endParaRPr lang="en-US"/>
        </a:p>
      </dgm:t>
    </dgm:pt>
    <dgm:pt modelId="{D4E94C9F-1BC2-424B-A7AD-B492012CA97E}" type="sibTrans" cxnId="{AEFCDCEA-8428-436A-87F6-253333660FCE}">
      <dgm:prSet/>
      <dgm:spPr/>
      <dgm:t>
        <a:bodyPr/>
        <a:lstStyle/>
        <a:p>
          <a:endParaRPr lang="en-US"/>
        </a:p>
      </dgm:t>
    </dgm:pt>
    <dgm:pt modelId="{64006514-31EF-4A3F-AB73-DE546684DF8E}">
      <dgm:prSet/>
      <dgm:spPr/>
      <dgm:t>
        <a:bodyPr/>
        <a:lstStyle/>
        <a:p>
          <a:pPr>
            <a:buNone/>
          </a:pPr>
          <a:endParaRPr lang="en-US" b="0" i="0" dirty="0"/>
        </a:p>
      </dgm:t>
    </dgm:pt>
    <dgm:pt modelId="{F55ACF3B-8827-45B5-9F39-3D9EFB5A576E}" type="parTrans" cxnId="{D2422BD9-842C-4909-8DBE-3D2A8F6DEF03}">
      <dgm:prSet/>
      <dgm:spPr/>
      <dgm:t>
        <a:bodyPr/>
        <a:lstStyle/>
        <a:p>
          <a:endParaRPr lang="en-US"/>
        </a:p>
      </dgm:t>
    </dgm:pt>
    <dgm:pt modelId="{BF45DB0C-372F-4B7B-A9CA-C7F13AB55083}" type="sibTrans" cxnId="{D2422BD9-842C-4909-8DBE-3D2A8F6DEF03}">
      <dgm:prSet/>
      <dgm:spPr/>
      <dgm:t>
        <a:bodyPr/>
        <a:lstStyle/>
        <a:p>
          <a:endParaRPr lang="en-US"/>
        </a:p>
      </dgm:t>
    </dgm:pt>
    <dgm:pt modelId="{A0EE0868-2622-4D02-A53A-E5A0C3C54E23}">
      <dgm:prSet/>
      <dgm:spPr/>
      <dgm:t>
        <a:bodyPr/>
        <a:lstStyle/>
        <a:p>
          <a:pPr>
            <a:buNone/>
          </a:pPr>
          <a:r>
            <a:rPr lang="en-US" b="0" i="0" dirty="0"/>
            <a:t>Algorithm: Finding greater number </a:t>
          </a:r>
        </a:p>
      </dgm:t>
    </dgm:pt>
    <dgm:pt modelId="{1E9AEAF1-6D91-452B-83E2-9E8A866BD710}" type="parTrans" cxnId="{12946683-D5A5-48C9-BDF4-EC8E9B609745}">
      <dgm:prSet/>
      <dgm:spPr/>
      <dgm:t>
        <a:bodyPr/>
        <a:lstStyle/>
        <a:p>
          <a:endParaRPr lang="en-US"/>
        </a:p>
      </dgm:t>
    </dgm:pt>
    <dgm:pt modelId="{A6FB3B73-BD93-4BE2-AB7C-F89385B58026}" type="sibTrans" cxnId="{12946683-D5A5-48C9-BDF4-EC8E9B609745}">
      <dgm:prSet/>
      <dgm:spPr/>
      <dgm:t>
        <a:bodyPr/>
        <a:lstStyle/>
        <a:p>
          <a:endParaRPr lang="en-US"/>
        </a:p>
      </dgm:t>
    </dgm:pt>
    <dgm:pt modelId="{ED5A02C4-2228-4A87-8242-EB7694AA1932}">
      <dgm:prSet/>
      <dgm:spPr/>
      <dgm:t>
        <a:bodyPr/>
        <a:lstStyle/>
        <a:p>
          <a:pPr>
            <a:buNone/>
          </a:pPr>
          <a:endParaRPr lang="en-US" b="0" i="0" dirty="0"/>
        </a:p>
      </dgm:t>
    </dgm:pt>
    <dgm:pt modelId="{8210EBDE-1173-418E-A6E9-4E3BE3A9C43A}" type="parTrans" cxnId="{F7DADA5A-F242-4543-8523-CCF005342AFB}">
      <dgm:prSet/>
      <dgm:spPr/>
      <dgm:t>
        <a:bodyPr/>
        <a:lstStyle/>
        <a:p>
          <a:endParaRPr lang="en-US"/>
        </a:p>
      </dgm:t>
    </dgm:pt>
    <dgm:pt modelId="{EB778D03-6AD8-4451-A81B-DCDE0109724C}" type="sibTrans" cxnId="{F7DADA5A-F242-4543-8523-CCF005342AFB}">
      <dgm:prSet/>
      <dgm:spPr/>
      <dgm:t>
        <a:bodyPr/>
        <a:lstStyle/>
        <a:p>
          <a:endParaRPr lang="en-US"/>
        </a:p>
      </dgm:t>
    </dgm:pt>
    <dgm:pt modelId="{DCDF0594-F95B-489C-ABDA-BF24A02826B5}">
      <dgm:prSet/>
      <dgm:spPr/>
      <dgm:t>
        <a:bodyPr/>
        <a:lstStyle/>
        <a:p>
          <a:pPr>
            <a:buNone/>
          </a:pPr>
          <a:r>
            <a:rPr lang="en-US" b="0" i="0" dirty="0"/>
            <a:t>declare num1, num2, num3 :integer</a:t>
          </a:r>
        </a:p>
      </dgm:t>
    </dgm:pt>
    <dgm:pt modelId="{A739D2F7-7A62-4CF6-AA1E-C12AA61B8F85}" type="parTrans" cxnId="{FBAA73D9-8423-48AA-88B1-E0C8CE006277}">
      <dgm:prSet/>
      <dgm:spPr/>
      <dgm:t>
        <a:bodyPr/>
        <a:lstStyle/>
        <a:p>
          <a:endParaRPr lang="en-US"/>
        </a:p>
      </dgm:t>
    </dgm:pt>
    <dgm:pt modelId="{578EEFB1-0969-4849-AE6D-5F30A29718DC}" type="sibTrans" cxnId="{FBAA73D9-8423-48AA-88B1-E0C8CE006277}">
      <dgm:prSet/>
      <dgm:spPr/>
      <dgm:t>
        <a:bodyPr/>
        <a:lstStyle/>
        <a:p>
          <a:endParaRPr lang="en-US"/>
        </a:p>
      </dgm:t>
    </dgm:pt>
    <dgm:pt modelId="{209B9D30-7E8E-4A40-B97E-22FFC9BCE3B8}">
      <dgm:prSet/>
      <dgm:spPr/>
      <dgm:t>
        <a:bodyPr/>
        <a:lstStyle/>
        <a:p>
          <a:pPr>
            <a:buNone/>
          </a:pPr>
          <a:r>
            <a:rPr lang="en-US" b="0" i="0" dirty="0"/>
            <a:t>Num1 &lt;- 4</a:t>
          </a:r>
        </a:p>
        <a:p>
          <a:pPr>
            <a:buNone/>
          </a:pPr>
          <a:r>
            <a:rPr lang="en-US" b="0" i="0" dirty="0"/>
            <a:t>Num2 &lt;- 30</a:t>
          </a:r>
        </a:p>
        <a:p>
          <a:pPr>
            <a:buNone/>
          </a:pPr>
          <a:r>
            <a:rPr lang="en-US" b="0" i="0" dirty="0"/>
            <a:t>Num3 &lt;- 6</a:t>
          </a:r>
        </a:p>
        <a:p>
          <a:pPr>
            <a:buNone/>
          </a:pPr>
          <a:endParaRPr lang="en-US" b="0" i="0" dirty="0"/>
        </a:p>
      </dgm:t>
    </dgm:pt>
    <dgm:pt modelId="{C8F453BD-7C97-42C0-B313-DAE5A4AF8010}" type="parTrans" cxnId="{443FF105-9F16-4E17-BB57-DC8D62D48849}">
      <dgm:prSet/>
      <dgm:spPr/>
      <dgm:t>
        <a:bodyPr/>
        <a:lstStyle/>
        <a:p>
          <a:endParaRPr lang="en-US"/>
        </a:p>
      </dgm:t>
    </dgm:pt>
    <dgm:pt modelId="{3ED6EE7E-BEEF-4E7E-8408-A1E86676F914}" type="sibTrans" cxnId="{443FF105-9F16-4E17-BB57-DC8D62D48849}">
      <dgm:prSet/>
      <dgm:spPr/>
      <dgm:t>
        <a:bodyPr/>
        <a:lstStyle/>
        <a:p>
          <a:endParaRPr lang="en-US"/>
        </a:p>
      </dgm:t>
    </dgm:pt>
    <dgm:pt modelId="{5D8F2B04-0403-4746-9189-7FD41985DD51}">
      <dgm:prSet/>
      <dgm:spPr/>
      <dgm:t>
        <a:bodyPr/>
        <a:lstStyle/>
        <a:p>
          <a:pPr>
            <a:buNone/>
          </a:pPr>
          <a:r>
            <a:rPr lang="en-US" b="0" i="0" dirty="0"/>
            <a:t>IF num1 &gt; num2 AND num1 &gt; num2 THEN</a:t>
          </a:r>
        </a:p>
      </dgm:t>
    </dgm:pt>
    <dgm:pt modelId="{1CD1BD2C-D547-46C0-8C1F-12F19E6B6FE1}" type="parTrans" cxnId="{9C6A9F07-6943-4F96-982B-D6169D65177A}">
      <dgm:prSet/>
      <dgm:spPr/>
      <dgm:t>
        <a:bodyPr/>
        <a:lstStyle/>
        <a:p>
          <a:endParaRPr lang="en-US"/>
        </a:p>
      </dgm:t>
    </dgm:pt>
    <dgm:pt modelId="{A1CDB842-14BD-495C-B837-3F4AB04EBDC7}" type="sibTrans" cxnId="{9C6A9F07-6943-4F96-982B-D6169D65177A}">
      <dgm:prSet/>
      <dgm:spPr/>
      <dgm:t>
        <a:bodyPr/>
        <a:lstStyle/>
        <a:p>
          <a:endParaRPr lang="en-US"/>
        </a:p>
      </dgm:t>
    </dgm:pt>
    <dgm:pt modelId="{91507E24-7BDB-4A7B-955A-F0CE8336247E}">
      <dgm:prSet/>
      <dgm:spPr/>
      <dgm:t>
        <a:bodyPr/>
        <a:lstStyle/>
        <a:p>
          <a:pPr>
            <a:buNone/>
          </a:pPr>
          <a:r>
            <a:rPr lang="en-US" b="0" i="0" dirty="0"/>
            <a:t>     PRINT num1, “ is greater”</a:t>
          </a:r>
        </a:p>
        <a:p>
          <a:pPr>
            <a:buNone/>
          </a:pPr>
          <a:r>
            <a:rPr lang="en-US" b="0" i="0" dirty="0"/>
            <a:t>    ELSEIF num2 &gt; num1 AND num2 &gt; num2 THEN</a:t>
          </a:r>
        </a:p>
      </dgm:t>
    </dgm:pt>
    <dgm:pt modelId="{4AA6B693-AEB1-4E02-B46E-86FCB5AC2254}" type="parTrans" cxnId="{49C636FE-5F27-4232-8FAE-681FBA9CE8AB}">
      <dgm:prSet/>
      <dgm:spPr/>
      <dgm:t>
        <a:bodyPr/>
        <a:lstStyle/>
        <a:p>
          <a:endParaRPr lang="en-US"/>
        </a:p>
      </dgm:t>
    </dgm:pt>
    <dgm:pt modelId="{000CEA15-F4CF-4A55-831F-16ADF6B5E162}" type="sibTrans" cxnId="{49C636FE-5F27-4232-8FAE-681FBA9CE8AB}">
      <dgm:prSet/>
      <dgm:spPr/>
      <dgm:t>
        <a:bodyPr/>
        <a:lstStyle/>
        <a:p>
          <a:endParaRPr lang="en-US"/>
        </a:p>
      </dgm:t>
    </dgm:pt>
    <dgm:pt modelId="{A7C5B0C9-59E3-40D4-88CC-7424CAF55A90}">
      <dgm:prSet/>
      <dgm:spPr/>
      <dgm:t>
        <a:bodyPr/>
        <a:lstStyle/>
        <a:p>
          <a:endParaRPr lang="en-US" b="0" i="0" dirty="0"/>
        </a:p>
      </dgm:t>
    </dgm:pt>
    <dgm:pt modelId="{29177DB8-7DDD-46E2-8ADD-61242E46CBC1}" type="parTrans" cxnId="{5A8B07DA-F33F-4F2E-B836-637A8DF91924}">
      <dgm:prSet/>
      <dgm:spPr/>
      <dgm:t>
        <a:bodyPr/>
        <a:lstStyle/>
        <a:p>
          <a:endParaRPr lang="en-US"/>
        </a:p>
      </dgm:t>
    </dgm:pt>
    <dgm:pt modelId="{0794AFDF-6B4F-4147-B063-4E6BFEF75F28}" type="sibTrans" cxnId="{5A8B07DA-F33F-4F2E-B836-637A8DF91924}">
      <dgm:prSet/>
      <dgm:spPr/>
      <dgm:t>
        <a:bodyPr/>
        <a:lstStyle/>
        <a:p>
          <a:endParaRPr lang="en-US"/>
        </a:p>
      </dgm:t>
    </dgm:pt>
    <dgm:pt modelId="{8E6179C7-C703-4F08-BE58-1CEA8310C5FA}">
      <dgm:prSet/>
      <dgm:spPr/>
      <dgm:t>
        <a:bodyPr/>
        <a:lstStyle/>
        <a:p>
          <a:r>
            <a:rPr lang="en-US" b="0" i="0" dirty="0"/>
            <a:t>INPUT “Enter table number “, num</a:t>
          </a:r>
        </a:p>
        <a:p>
          <a:endParaRPr lang="en-US" b="0" i="0" dirty="0"/>
        </a:p>
        <a:p>
          <a:r>
            <a:rPr lang="en-US" b="0" i="0" dirty="0"/>
            <a:t>FOR I &lt;- 1 to 10</a:t>
          </a:r>
        </a:p>
        <a:p>
          <a:r>
            <a:rPr lang="en-US" b="0" i="0" dirty="0"/>
            <a:t>    res = num / I</a:t>
          </a:r>
        </a:p>
        <a:p>
          <a:r>
            <a:rPr lang="en-US" b="0" i="0" dirty="0"/>
            <a:t>    OUTPUT num ,“*”, I, “=“, res</a:t>
          </a:r>
        </a:p>
        <a:p>
          <a:r>
            <a:rPr lang="en-US" b="0" i="0" dirty="0"/>
            <a:t>NEXT I</a:t>
          </a:r>
        </a:p>
      </dgm:t>
    </dgm:pt>
    <dgm:pt modelId="{CF54C992-C237-4898-8BD5-5524596A7615}" type="parTrans" cxnId="{77CB46D5-6AFC-45F6-83BB-E36365FD2932}">
      <dgm:prSet/>
      <dgm:spPr/>
      <dgm:t>
        <a:bodyPr/>
        <a:lstStyle/>
        <a:p>
          <a:endParaRPr lang="en-US"/>
        </a:p>
      </dgm:t>
    </dgm:pt>
    <dgm:pt modelId="{6F243DE6-B733-46F7-B5DB-3AA5340B36D9}" type="sibTrans" cxnId="{77CB46D5-6AFC-45F6-83BB-E36365FD2932}">
      <dgm:prSet/>
      <dgm:spPr/>
      <dgm:t>
        <a:bodyPr/>
        <a:lstStyle/>
        <a:p>
          <a:endParaRPr lang="en-US"/>
        </a:p>
      </dgm:t>
    </dgm:pt>
    <dgm:pt modelId="{6F0284CD-B237-4D99-975F-5C4B259B9CEF}">
      <dgm:prSet custT="1"/>
      <dgm:spPr/>
      <dgm:t>
        <a:bodyPr/>
        <a:lstStyle/>
        <a:p>
          <a:r>
            <a:rPr lang="en-US" sz="1200" b="0" i="0" dirty="0"/>
            <a:t>FUNTION </a:t>
          </a:r>
          <a:r>
            <a:rPr lang="en-US" sz="1200" b="0" i="0" dirty="0" err="1"/>
            <a:t>IsEvenOdd</a:t>
          </a:r>
          <a:r>
            <a:rPr lang="en-US" sz="1200" b="0" i="0" dirty="0"/>
            <a:t>() RETURNS INTEGER</a:t>
          </a:r>
        </a:p>
        <a:p>
          <a:r>
            <a:rPr lang="en-US" sz="1200" b="0" i="0" dirty="0"/>
            <a:t>declared </a:t>
          </a:r>
          <a:r>
            <a:rPr lang="en-US" sz="1200" b="0" i="0" dirty="0" err="1"/>
            <a:t>sumEven</a:t>
          </a:r>
          <a:r>
            <a:rPr lang="en-US" sz="1200" b="0" i="0" dirty="0"/>
            <a:t> &lt;- 1</a:t>
          </a:r>
        </a:p>
      </dgm:t>
    </dgm:pt>
    <dgm:pt modelId="{5EC4BF75-2679-4FA7-A0A1-53B3212BE248}" type="parTrans" cxnId="{EF619C36-BD74-4CF2-9505-EB574BBA1097}">
      <dgm:prSet/>
      <dgm:spPr/>
      <dgm:t>
        <a:bodyPr/>
        <a:lstStyle/>
        <a:p>
          <a:endParaRPr lang="en-US"/>
        </a:p>
      </dgm:t>
    </dgm:pt>
    <dgm:pt modelId="{9848BC5B-28F5-4588-B68D-B05FFD358E9A}" type="sibTrans" cxnId="{EF619C36-BD74-4CF2-9505-EB574BBA1097}">
      <dgm:prSet/>
      <dgm:spPr/>
      <dgm:t>
        <a:bodyPr/>
        <a:lstStyle/>
        <a:p>
          <a:endParaRPr lang="en-US"/>
        </a:p>
      </dgm:t>
    </dgm:pt>
    <dgm:pt modelId="{53955A2F-0139-4566-A4A6-6059002D3A76}">
      <dgm:prSet/>
      <dgm:spPr/>
      <dgm:t>
        <a:bodyPr/>
        <a:lstStyle/>
        <a:p>
          <a:pPr>
            <a:buNone/>
          </a:pPr>
          <a:r>
            <a:rPr lang="en-US" b="0" i="0" dirty="0"/>
            <a:t>       PRINT num2, “ is greater”</a:t>
          </a:r>
        </a:p>
        <a:p>
          <a:pPr>
            <a:buNone/>
          </a:pPr>
          <a:r>
            <a:rPr lang="en-US" b="0" i="0" dirty="0"/>
            <a:t>       ELSE IF num3 &gt; num2 AND num1 &gt; num2 THEN</a:t>
          </a:r>
        </a:p>
      </dgm:t>
    </dgm:pt>
    <dgm:pt modelId="{C30C300E-8EC5-4233-96B1-057066D23289}" type="parTrans" cxnId="{767DFCC4-88D7-41FC-BFA9-2D0C22DDEAEB}">
      <dgm:prSet/>
      <dgm:spPr/>
      <dgm:t>
        <a:bodyPr/>
        <a:lstStyle/>
        <a:p>
          <a:endParaRPr lang="en-US"/>
        </a:p>
      </dgm:t>
    </dgm:pt>
    <dgm:pt modelId="{74CCD01D-7482-42A8-8D39-2D5678650B95}" type="sibTrans" cxnId="{767DFCC4-88D7-41FC-BFA9-2D0C22DDEAEB}">
      <dgm:prSet/>
      <dgm:spPr/>
      <dgm:t>
        <a:bodyPr/>
        <a:lstStyle/>
        <a:p>
          <a:endParaRPr lang="en-US"/>
        </a:p>
      </dgm:t>
    </dgm:pt>
    <dgm:pt modelId="{FFAFE9BE-5EA2-4A05-8429-9564FD033FA7}">
      <dgm:prSet/>
      <dgm:spPr/>
      <dgm:t>
        <a:bodyPr/>
        <a:lstStyle/>
        <a:p>
          <a:pPr>
            <a:buNone/>
          </a:pPr>
          <a:r>
            <a:rPr lang="en-US" b="0" i="0" dirty="0"/>
            <a:t>           PRINT num3, “ is greater”</a:t>
          </a:r>
        </a:p>
      </dgm:t>
    </dgm:pt>
    <dgm:pt modelId="{45F21999-3E1E-4FB4-BC09-1408D3758B90}" type="parTrans" cxnId="{51E3912E-45D1-43F0-B572-6FE8F01329C5}">
      <dgm:prSet/>
      <dgm:spPr/>
      <dgm:t>
        <a:bodyPr/>
        <a:lstStyle/>
        <a:p>
          <a:endParaRPr lang="en-US"/>
        </a:p>
      </dgm:t>
    </dgm:pt>
    <dgm:pt modelId="{7687A281-FD3C-4160-91B0-7847064FBC31}" type="sibTrans" cxnId="{51E3912E-45D1-43F0-B572-6FE8F01329C5}">
      <dgm:prSet/>
      <dgm:spPr/>
      <dgm:t>
        <a:bodyPr/>
        <a:lstStyle/>
        <a:p>
          <a:endParaRPr lang="en-US"/>
        </a:p>
      </dgm:t>
    </dgm:pt>
    <dgm:pt modelId="{512598F2-9168-4CC2-ABF0-40AED7B2785C}">
      <dgm:prSet custT="1"/>
      <dgm:spPr/>
      <dgm:t>
        <a:bodyPr/>
        <a:lstStyle/>
        <a:p>
          <a:r>
            <a:rPr lang="en-US" sz="1200" b="0" i="0" dirty="0"/>
            <a:t>declared sumOdd &lt;- 1</a:t>
          </a:r>
        </a:p>
      </dgm:t>
    </dgm:pt>
    <dgm:pt modelId="{A945D771-493D-4752-9772-024B95BC60E0}" type="parTrans" cxnId="{A3A336E6-28BF-4706-9891-B2455C00E58D}">
      <dgm:prSet/>
      <dgm:spPr/>
      <dgm:t>
        <a:bodyPr/>
        <a:lstStyle/>
        <a:p>
          <a:endParaRPr lang="en-US"/>
        </a:p>
      </dgm:t>
    </dgm:pt>
    <dgm:pt modelId="{5D575E33-60C5-48A3-8F1F-7A76CF69F112}" type="sibTrans" cxnId="{A3A336E6-28BF-4706-9891-B2455C00E58D}">
      <dgm:prSet/>
      <dgm:spPr/>
      <dgm:t>
        <a:bodyPr/>
        <a:lstStyle/>
        <a:p>
          <a:endParaRPr lang="en-US"/>
        </a:p>
      </dgm:t>
    </dgm:pt>
    <dgm:pt modelId="{6BEAB191-8DE6-4E74-AC6D-A38DDE0740CD}">
      <dgm:prSet custT="1"/>
      <dgm:spPr/>
      <dgm:t>
        <a:bodyPr/>
        <a:lstStyle/>
        <a:p>
          <a:endParaRPr lang="en-US" sz="1200" b="0" i="0" dirty="0"/>
        </a:p>
      </dgm:t>
    </dgm:pt>
    <dgm:pt modelId="{6EDE361D-A554-4EE3-B591-71BA358F9752}" type="parTrans" cxnId="{9254BBD5-DA20-4197-9EC9-292C243AF9A6}">
      <dgm:prSet/>
      <dgm:spPr/>
      <dgm:t>
        <a:bodyPr/>
        <a:lstStyle/>
        <a:p>
          <a:endParaRPr lang="en-US"/>
        </a:p>
      </dgm:t>
    </dgm:pt>
    <dgm:pt modelId="{1189CE07-4BF4-4540-8233-66038594C3F9}" type="sibTrans" cxnId="{9254BBD5-DA20-4197-9EC9-292C243AF9A6}">
      <dgm:prSet/>
      <dgm:spPr/>
      <dgm:t>
        <a:bodyPr/>
        <a:lstStyle/>
        <a:p>
          <a:endParaRPr lang="en-US"/>
        </a:p>
      </dgm:t>
    </dgm:pt>
    <dgm:pt modelId="{48C821D5-5935-45EC-A87C-92C15C393035}">
      <dgm:prSet custT="1"/>
      <dgm:spPr/>
      <dgm:t>
        <a:bodyPr/>
        <a:lstStyle/>
        <a:p>
          <a:r>
            <a:rPr lang="en-US" sz="1200" b="0" i="0" dirty="0"/>
            <a:t>for i &lt;- 1 to 100</a:t>
          </a:r>
        </a:p>
      </dgm:t>
    </dgm:pt>
    <dgm:pt modelId="{34A9B1C6-8905-4445-8D07-1254ED908DF1}" type="parTrans" cxnId="{C17BCCF9-3BAE-4F34-902C-A85736636C4E}">
      <dgm:prSet/>
      <dgm:spPr/>
      <dgm:t>
        <a:bodyPr/>
        <a:lstStyle/>
        <a:p>
          <a:endParaRPr lang="en-US"/>
        </a:p>
      </dgm:t>
    </dgm:pt>
    <dgm:pt modelId="{0F4A11D9-5CBF-4732-A370-F7093E357AFB}" type="sibTrans" cxnId="{C17BCCF9-3BAE-4F34-902C-A85736636C4E}">
      <dgm:prSet/>
      <dgm:spPr/>
      <dgm:t>
        <a:bodyPr/>
        <a:lstStyle/>
        <a:p>
          <a:endParaRPr lang="en-US"/>
        </a:p>
      </dgm:t>
    </dgm:pt>
    <dgm:pt modelId="{7B3BFAFC-0315-4B94-ADFD-E18598E01825}">
      <dgm:prSet custT="1"/>
      <dgm:spPr/>
      <dgm:t>
        <a:bodyPr/>
        <a:lstStyle/>
        <a:p>
          <a:r>
            <a:rPr lang="en-US" sz="1200" b="0" i="0" dirty="0"/>
            <a:t> if MOD(i,3) = 0 then </a:t>
          </a:r>
        </a:p>
        <a:p>
          <a:r>
            <a:rPr lang="en-US" sz="1200" b="0" i="0" dirty="0"/>
            <a:t>      </a:t>
          </a:r>
          <a:r>
            <a:rPr lang="en-US" sz="1200" b="0" i="0" dirty="0" err="1"/>
            <a:t>sumEven</a:t>
          </a:r>
          <a:r>
            <a:rPr lang="en-US" sz="1200" b="0" i="0" dirty="0"/>
            <a:t> &lt;- </a:t>
          </a:r>
          <a:r>
            <a:rPr lang="en-US" sz="1200" b="0" i="0" dirty="0" err="1"/>
            <a:t>sumEven</a:t>
          </a:r>
          <a:r>
            <a:rPr lang="en-US" sz="1200" b="0" i="0" dirty="0"/>
            <a:t> + 1</a:t>
          </a:r>
        </a:p>
        <a:p>
          <a:r>
            <a:rPr lang="en-US" sz="1200" b="0" i="0" dirty="0"/>
            <a:t>      RETURN </a:t>
          </a:r>
          <a:r>
            <a:rPr lang="en-US" sz="1200" b="0" i="0" dirty="0" err="1"/>
            <a:t>sumEven</a:t>
          </a:r>
          <a:endParaRPr lang="en-US" sz="1200" b="0" i="0" dirty="0"/>
        </a:p>
      </dgm:t>
    </dgm:pt>
    <dgm:pt modelId="{80569DBF-AE10-4C5F-B62C-D8E4B5B685AD}" type="parTrans" cxnId="{2BF46166-83AF-49BD-B54E-E627FCB425BE}">
      <dgm:prSet/>
      <dgm:spPr/>
      <dgm:t>
        <a:bodyPr/>
        <a:lstStyle/>
        <a:p>
          <a:endParaRPr lang="en-US"/>
        </a:p>
      </dgm:t>
    </dgm:pt>
    <dgm:pt modelId="{4695BE55-F6B5-4993-B354-0D51428ACFA3}" type="sibTrans" cxnId="{2BF46166-83AF-49BD-B54E-E627FCB425BE}">
      <dgm:prSet/>
      <dgm:spPr/>
      <dgm:t>
        <a:bodyPr/>
        <a:lstStyle/>
        <a:p>
          <a:endParaRPr lang="en-US"/>
        </a:p>
      </dgm:t>
    </dgm:pt>
    <dgm:pt modelId="{80D51D09-C3EE-4A47-8A00-322643276D3F}">
      <dgm:prSet custT="1"/>
      <dgm:spPr/>
      <dgm:t>
        <a:bodyPr/>
        <a:lstStyle/>
        <a:p>
          <a:r>
            <a:rPr lang="en-US" sz="1200" b="0" i="0" dirty="0"/>
            <a:t> else</a:t>
          </a:r>
        </a:p>
      </dgm:t>
    </dgm:pt>
    <dgm:pt modelId="{80B28B3C-B2D8-4E45-AC74-298F0CC5B8F0}" type="parTrans" cxnId="{1EC5CAB6-C1BF-47EA-9B39-11820578A26B}">
      <dgm:prSet/>
      <dgm:spPr/>
      <dgm:t>
        <a:bodyPr/>
        <a:lstStyle/>
        <a:p>
          <a:endParaRPr lang="en-US"/>
        </a:p>
      </dgm:t>
    </dgm:pt>
    <dgm:pt modelId="{D0F3CA57-BC85-4E25-A789-8870A36616F6}" type="sibTrans" cxnId="{1EC5CAB6-C1BF-47EA-9B39-11820578A26B}">
      <dgm:prSet/>
      <dgm:spPr/>
      <dgm:t>
        <a:bodyPr/>
        <a:lstStyle/>
        <a:p>
          <a:endParaRPr lang="en-US"/>
        </a:p>
      </dgm:t>
    </dgm:pt>
    <dgm:pt modelId="{7CDEB6CE-2F82-4CB9-B025-84A483891647}">
      <dgm:prSet custT="1"/>
      <dgm:spPr/>
      <dgm:t>
        <a:bodyPr/>
        <a:lstStyle/>
        <a:p>
          <a:r>
            <a:rPr lang="en-US" sz="1200" b="0" i="0" dirty="0"/>
            <a:t>      </a:t>
          </a:r>
          <a:r>
            <a:rPr lang="en-US" sz="1200" b="0" i="0" dirty="0" err="1"/>
            <a:t>sumOdd</a:t>
          </a:r>
          <a:r>
            <a:rPr lang="en-US" sz="1200" b="0" i="0" dirty="0"/>
            <a:t> &lt;- sumEven + I</a:t>
          </a:r>
        </a:p>
        <a:p>
          <a:r>
            <a:rPr lang="en-US" sz="1200" b="0" i="0" dirty="0"/>
            <a:t> end if</a:t>
          </a:r>
        </a:p>
      </dgm:t>
    </dgm:pt>
    <dgm:pt modelId="{81A1AC30-CD1D-45FB-B424-0432898CE17D}" type="parTrans" cxnId="{3C2A072E-158D-4F86-BED2-FFD2F0BB57C4}">
      <dgm:prSet/>
      <dgm:spPr/>
      <dgm:t>
        <a:bodyPr/>
        <a:lstStyle/>
        <a:p>
          <a:endParaRPr lang="en-US"/>
        </a:p>
      </dgm:t>
    </dgm:pt>
    <dgm:pt modelId="{2DEDE124-0C69-4CF1-B0A2-2351DAD0D6A7}" type="sibTrans" cxnId="{3C2A072E-158D-4F86-BED2-FFD2F0BB57C4}">
      <dgm:prSet/>
      <dgm:spPr/>
      <dgm:t>
        <a:bodyPr/>
        <a:lstStyle/>
        <a:p>
          <a:endParaRPr lang="en-US"/>
        </a:p>
      </dgm:t>
    </dgm:pt>
    <dgm:pt modelId="{24AB5710-E20A-435B-A6CD-961EC7AB8669}">
      <dgm:prSet custT="1"/>
      <dgm:spPr/>
      <dgm:t>
        <a:bodyPr/>
        <a:lstStyle/>
        <a:p>
          <a:r>
            <a:rPr lang="en-US" sz="1200" b="0" i="0" dirty="0"/>
            <a:t>end for</a:t>
          </a:r>
        </a:p>
        <a:p>
          <a:r>
            <a:rPr lang="en-US" sz="1200" b="0" i="0" dirty="0"/>
            <a:t>ENDFUNCTION</a:t>
          </a:r>
        </a:p>
      </dgm:t>
    </dgm:pt>
    <dgm:pt modelId="{A694803D-47D9-4C9A-97E6-3D68043F4C00}" type="parTrans" cxnId="{BDE9AC7A-836C-42E1-A9A6-E3711E13B684}">
      <dgm:prSet/>
      <dgm:spPr/>
      <dgm:t>
        <a:bodyPr/>
        <a:lstStyle/>
        <a:p>
          <a:endParaRPr lang="en-US"/>
        </a:p>
      </dgm:t>
    </dgm:pt>
    <dgm:pt modelId="{0834DF72-DC39-4F5A-8646-23B11485E71A}" type="sibTrans" cxnId="{BDE9AC7A-836C-42E1-A9A6-E3711E13B684}">
      <dgm:prSet/>
      <dgm:spPr/>
      <dgm:t>
        <a:bodyPr/>
        <a:lstStyle/>
        <a:p>
          <a:endParaRPr lang="en-US"/>
        </a:p>
      </dgm:t>
    </dgm:pt>
    <dgm:pt modelId="{6CF585D7-10F3-46F0-B49E-E2D7314FE4D9}">
      <dgm:prSet custT="1"/>
      <dgm:spPr/>
      <dgm:t>
        <a:bodyPr/>
        <a:lstStyle/>
        <a:p>
          <a:endParaRPr lang="en-US" sz="1200" b="0" i="0" dirty="0"/>
        </a:p>
      </dgm:t>
    </dgm:pt>
    <dgm:pt modelId="{3A862D07-D296-44F7-BEB2-0907FCE8DD69}" type="parTrans" cxnId="{8DC9C1CF-D178-40CA-B8AE-0A46079714D2}">
      <dgm:prSet/>
      <dgm:spPr/>
      <dgm:t>
        <a:bodyPr/>
        <a:lstStyle/>
        <a:p>
          <a:endParaRPr lang="en-US"/>
        </a:p>
      </dgm:t>
    </dgm:pt>
    <dgm:pt modelId="{64E9D64D-AA08-470C-8C1D-144B3906D075}" type="sibTrans" cxnId="{8DC9C1CF-D178-40CA-B8AE-0A46079714D2}">
      <dgm:prSet/>
      <dgm:spPr/>
      <dgm:t>
        <a:bodyPr/>
        <a:lstStyle/>
        <a:p>
          <a:endParaRPr lang="en-US"/>
        </a:p>
      </dgm:t>
    </dgm:pt>
    <dgm:pt modelId="{0E20FEDD-BCC5-4E1F-BF26-FA315EC8202A}" type="pres">
      <dgm:prSet presAssocID="{D33DB27A-2BC2-49E7-B1D3-5AC0EC728135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19CCEE6A-6C47-4C07-BA1D-1F6001C1DD1A}" type="pres">
      <dgm:prSet presAssocID="{52A53E5C-5A47-4BCE-99C9-30C6F438A77D}" presName="composite" presStyleCnt="0"/>
      <dgm:spPr/>
    </dgm:pt>
    <dgm:pt modelId="{A15C37DB-D5CB-4DDC-B7DF-327C90C715F2}" type="pres">
      <dgm:prSet presAssocID="{52A53E5C-5A47-4BCE-99C9-30C6F438A77D}" presName="BackAccent" presStyleLbl="bgShp" presStyleIdx="0" presStyleCnt="3"/>
      <dgm:spPr/>
    </dgm:pt>
    <dgm:pt modelId="{FAEC6ED7-C422-4B38-B7C5-8FFDCEAC29D0}" type="pres">
      <dgm:prSet presAssocID="{52A53E5C-5A47-4BCE-99C9-30C6F438A77D}" presName="Accent" presStyleLbl="alignNode1" presStyleIdx="0" presStyleCnt="3"/>
      <dgm:spPr/>
    </dgm:pt>
    <dgm:pt modelId="{365F065A-C425-4F17-8AB2-5D591CA484E3}" type="pres">
      <dgm:prSet presAssocID="{52A53E5C-5A47-4BCE-99C9-30C6F438A77D}" presName="Child" presStyleLbl="revTx" presStyleIdx="0" presStyleCnt="6" custScaleX="126181" custScaleY="141857" custLinFactNeighborX="-3103" custLinFactNeighborY="20607">
        <dgm:presLayoutVars>
          <dgm:chMax val="0"/>
          <dgm:chPref val="0"/>
          <dgm:bulletEnabled val="1"/>
        </dgm:presLayoutVars>
      </dgm:prSet>
      <dgm:spPr/>
    </dgm:pt>
    <dgm:pt modelId="{A92A4418-77AD-4381-9148-853F0900137F}" type="pres">
      <dgm:prSet presAssocID="{52A53E5C-5A47-4BCE-99C9-30C6F438A77D}" presName="Parent" presStyleLbl="revTx" presStyleIdx="1" presStyleCnt="6">
        <dgm:presLayoutVars>
          <dgm:chMax val="1"/>
          <dgm:chPref val="1"/>
          <dgm:bulletEnabled val="1"/>
        </dgm:presLayoutVars>
      </dgm:prSet>
      <dgm:spPr/>
    </dgm:pt>
    <dgm:pt modelId="{98C72E94-EA0C-45FD-969E-1631E38356BE}" type="pres">
      <dgm:prSet presAssocID="{8C68F889-9FAB-4E6D-9FBF-2392AA7B7118}" presName="sibTrans" presStyleCnt="0"/>
      <dgm:spPr/>
    </dgm:pt>
    <dgm:pt modelId="{0BF9CAB7-B2EB-4D34-8C9E-8CF3B2D9D81F}" type="pres">
      <dgm:prSet presAssocID="{FFE86CB9-3655-421E-8F49-BCDB1621BAB1}" presName="composite" presStyleCnt="0"/>
      <dgm:spPr/>
    </dgm:pt>
    <dgm:pt modelId="{57F0AD69-6721-479D-8F93-A7D8E3A8E787}" type="pres">
      <dgm:prSet presAssocID="{FFE86CB9-3655-421E-8F49-BCDB1621BAB1}" presName="BackAccent" presStyleLbl="bgShp" presStyleIdx="1" presStyleCnt="3"/>
      <dgm:spPr/>
    </dgm:pt>
    <dgm:pt modelId="{E3F75F61-CBFF-472D-B904-4E48670344AB}" type="pres">
      <dgm:prSet presAssocID="{FFE86CB9-3655-421E-8F49-BCDB1621BAB1}" presName="Accent" presStyleLbl="alignNode1" presStyleIdx="1" presStyleCnt="3"/>
      <dgm:spPr/>
    </dgm:pt>
    <dgm:pt modelId="{7FC53C93-AEE9-435F-A65B-3025A1165C39}" type="pres">
      <dgm:prSet presAssocID="{FFE86CB9-3655-421E-8F49-BCDB1621BAB1}" presName="Child" presStyleLbl="revTx" presStyleIdx="2" presStyleCnt="6" custScaleX="115373" custScaleY="132267" custLinFactNeighborX="-2144" custLinFactNeighborY="15777">
        <dgm:presLayoutVars>
          <dgm:chMax val="0"/>
          <dgm:chPref val="0"/>
          <dgm:bulletEnabled val="1"/>
        </dgm:presLayoutVars>
      </dgm:prSet>
      <dgm:spPr/>
    </dgm:pt>
    <dgm:pt modelId="{784B86F5-456D-4B68-84EE-E212764FDFE8}" type="pres">
      <dgm:prSet presAssocID="{FFE86CB9-3655-421E-8F49-BCDB1621BAB1}" presName="Parent" presStyleLbl="revTx" presStyleIdx="3" presStyleCnt="6">
        <dgm:presLayoutVars>
          <dgm:chMax val="1"/>
          <dgm:chPref val="1"/>
          <dgm:bulletEnabled val="1"/>
        </dgm:presLayoutVars>
      </dgm:prSet>
      <dgm:spPr/>
    </dgm:pt>
    <dgm:pt modelId="{9587AD16-C0D7-454F-8531-3C3600E55FA4}" type="pres">
      <dgm:prSet presAssocID="{6729978D-EC01-4F87-A6B1-EBA564E3756D}" presName="sibTrans" presStyleCnt="0"/>
      <dgm:spPr/>
    </dgm:pt>
    <dgm:pt modelId="{54925C45-EE81-4D81-800D-4069D05C5C58}" type="pres">
      <dgm:prSet presAssocID="{08CC7998-BB71-4BB0-9334-AB3B1ED2C9B9}" presName="composite" presStyleCnt="0"/>
      <dgm:spPr/>
    </dgm:pt>
    <dgm:pt modelId="{70A9C8BA-2845-415D-893E-270F798290D5}" type="pres">
      <dgm:prSet presAssocID="{08CC7998-BB71-4BB0-9334-AB3B1ED2C9B9}" presName="BackAccent" presStyleLbl="bgShp" presStyleIdx="2" presStyleCnt="3"/>
      <dgm:spPr/>
    </dgm:pt>
    <dgm:pt modelId="{E28AF4BF-6F56-47D6-A444-1F66CA45D8EB}" type="pres">
      <dgm:prSet presAssocID="{08CC7998-BB71-4BB0-9334-AB3B1ED2C9B9}" presName="Accent" presStyleLbl="alignNode1" presStyleIdx="2" presStyleCnt="3"/>
      <dgm:spPr/>
    </dgm:pt>
    <dgm:pt modelId="{40816AF8-3839-4A48-ACA6-7FE90DA0703C}" type="pres">
      <dgm:prSet presAssocID="{08CC7998-BB71-4BB0-9334-AB3B1ED2C9B9}" presName="Child" presStyleLbl="revTx" presStyleIdx="4" presStyleCnt="6" custScaleX="154909" custScaleY="118009" custLinFactNeighborX="-2108" custLinFactNeighborY="10678">
        <dgm:presLayoutVars>
          <dgm:chMax val="0"/>
          <dgm:chPref val="0"/>
          <dgm:bulletEnabled val="1"/>
        </dgm:presLayoutVars>
      </dgm:prSet>
      <dgm:spPr/>
    </dgm:pt>
    <dgm:pt modelId="{626844D9-E3A2-45B5-B05A-454B1EA0AB36}" type="pres">
      <dgm:prSet presAssocID="{08CC7998-BB71-4BB0-9334-AB3B1ED2C9B9}" presName="Parent" presStyleLbl="revTx" presStyleIdx="5" presStyleCnt="6">
        <dgm:presLayoutVars>
          <dgm:chMax val="1"/>
          <dgm:chPref val="1"/>
          <dgm:bulletEnabled val="1"/>
        </dgm:presLayoutVars>
      </dgm:prSet>
      <dgm:spPr/>
    </dgm:pt>
  </dgm:ptLst>
  <dgm:cxnLst>
    <dgm:cxn modelId="{FF24D801-D7EE-4FB7-8AB1-4CEBCD5071A8}" type="presOf" srcId="{8E6179C7-C703-4F08-BE58-1CEA8310C5FA}" destId="{7FC53C93-AEE9-435F-A65B-3025A1165C39}" srcOrd="0" destOrd="2" presId="urn:microsoft.com/office/officeart/2008/layout/IncreasingCircleProcess"/>
    <dgm:cxn modelId="{443FF105-9F16-4E17-BB57-DC8D62D48849}" srcId="{52A53E5C-5A47-4BCE-99C9-30C6F438A77D}" destId="{209B9D30-7E8E-4A40-B97E-22FFC9BCE3B8}" srcOrd="6" destOrd="0" parTransId="{C8F453BD-7C97-42C0-B313-DAE5A4AF8010}" sibTransId="{3ED6EE7E-BEEF-4E7E-8408-A1E86676F914}"/>
    <dgm:cxn modelId="{8F8F6606-5CD7-4C12-AFBF-706DAAC6902F}" type="presOf" srcId="{7CDEB6CE-2F82-4CB9-B025-84A483891647}" destId="{40816AF8-3839-4A48-ACA6-7FE90DA0703C}" srcOrd="0" destOrd="7" presId="urn:microsoft.com/office/officeart/2008/layout/IncreasingCircleProcess"/>
    <dgm:cxn modelId="{9C6A9F07-6943-4F96-982B-D6169D65177A}" srcId="{52A53E5C-5A47-4BCE-99C9-30C6F438A77D}" destId="{5D8F2B04-0403-4746-9189-7FD41985DD51}" srcOrd="7" destOrd="0" parTransId="{1CD1BD2C-D547-46C0-8C1F-12F19E6B6FE1}" sibTransId="{A1CDB842-14BD-495C-B837-3F4AB04EBDC7}"/>
    <dgm:cxn modelId="{DE75560B-6AE3-44AD-8B0A-A09981622A90}" type="presOf" srcId="{512598F2-9168-4CC2-ABF0-40AED7B2785C}" destId="{40816AF8-3839-4A48-ACA6-7FE90DA0703C}" srcOrd="0" destOrd="2" presId="urn:microsoft.com/office/officeart/2008/layout/IncreasingCircleProcess"/>
    <dgm:cxn modelId="{F15ED418-B403-47B0-83DD-407C34A17520}" srcId="{D33DB27A-2BC2-49E7-B1D3-5AC0EC728135}" destId="{52A53E5C-5A47-4BCE-99C9-30C6F438A77D}" srcOrd="0" destOrd="0" parTransId="{3DA9046F-3D5C-437D-B81F-3C8A1F02BAFD}" sibTransId="{8C68F889-9FAB-4E6D-9FBF-2392AA7B7118}"/>
    <dgm:cxn modelId="{F35B761E-F52B-4F4E-8BB8-19028317BB71}" srcId="{D33DB27A-2BC2-49E7-B1D3-5AC0EC728135}" destId="{FFE86CB9-3655-421E-8F49-BCDB1621BAB1}" srcOrd="1" destOrd="0" parTransId="{5FD234CE-40AB-4EF5-8603-6CFEEC37654A}" sibTransId="{6729978D-EC01-4F87-A6B1-EBA564E3756D}"/>
    <dgm:cxn modelId="{E0A8B91E-38D9-4DF7-B212-3612CBB7032E}" type="presOf" srcId="{DCDF0594-F95B-489C-ABDA-BF24A02826B5}" destId="{365F065A-C425-4F17-8AB2-5D591CA484E3}" srcOrd="0" destOrd="5" presId="urn:microsoft.com/office/officeart/2008/layout/IncreasingCircleProcess"/>
    <dgm:cxn modelId="{893B2025-19B3-40DC-84C4-166A3080A6A8}" type="presOf" srcId="{A7C5B0C9-59E3-40D4-88CC-7424CAF55A90}" destId="{7FC53C93-AEE9-435F-A65B-3025A1165C39}" srcOrd="0" destOrd="1" presId="urn:microsoft.com/office/officeart/2008/layout/IncreasingCircleProcess"/>
    <dgm:cxn modelId="{F2F0D829-BC66-4245-BB2D-3D02B1968436}" type="presOf" srcId="{6BEAB191-8DE6-4E74-AC6D-A38DDE0740CD}" destId="{40816AF8-3839-4A48-ACA6-7FE90DA0703C}" srcOrd="0" destOrd="3" presId="urn:microsoft.com/office/officeart/2008/layout/IncreasingCircleProcess"/>
    <dgm:cxn modelId="{3C2A072E-158D-4F86-BED2-FFD2F0BB57C4}" srcId="{08CC7998-BB71-4BB0-9334-AB3B1ED2C9B9}" destId="{7CDEB6CE-2F82-4CB9-B025-84A483891647}" srcOrd="7" destOrd="0" parTransId="{81A1AC30-CD1D-45FB-B424-0432898CE17D}" sibTransId="{2DEDE124-0C69-4CF1-B0A2-2351DAD0D6A7}"/>
    <dgm:cxn modelId="{51E3912E-45D1-43F0-B572-6FE8F01329C5}" srcId="{52A53E5C-5A47-4BCE-99C9-30C6F438A77D}" destId="{FFAFE9BE-5EA2-4A05-8429-9564FD033FA7}" srcOrd="10" destOrd="0" parTransId="{45F21999-3E1E-4FB4-BC09-1408D3758B90}" sibTransId="{7687A281-FD3C-4160-91B0-7847064FBC31}"/>
    <dgm:cxn modelId="{EF619C36-BD74-4CF2-9505-EB574BBA1097}" srcId="{08CC7998-BB71-4BB0-9334-AB3B1ED2C9B9}" destId="{6F0284CD-B237-4D99-975F-5C4B259B9CEF}" srcOrd="1" destOrd="0" parTransId="{5EC4BF75-2679-4FA7-A0A1-53B3212BE248}" sibTransId="{9848BC5B-28F5-4588-B68D-B05FFD358E9A}"/>
    <dgm:cxn modelId="{478A1039-7C3C-49F1-A0E9-A18D4AC4F236}" type="presOf" srcId="{52A53E5C-5A47-4BCE-99C9-30C6F438A77D}" destId="{A92A4418-77AD-4381-9148-853F0900137F}" srcOrd="0" destOrd="0" presId="urn:microsoft.com/office/officeart/2008/layout/IncreasingCircleProcess"/>
    <dgm:cxn modelId="{F6103039-8698-4691-9FC7-C7DE354BEFDD}" type="presOf" srcId="{856B0AB0-83FF-4DA5-A766-5CE3E0F42084}" destId="{7FC53C93-AEE9-435F-A65B-3025A1165C39}" srcOrd="0" destOrd="0" presId="urn:microsoft.com/office/officeart/2008/layout/IncreasingCircleProcess"/>
    <dgm:cxn modelId="{9A25993B-CDD7-4012-814F-18B7B5CEC2F2}" type="presOf" srcId="{80D51D09-C3EE-4A47-8A00-322643276D3F}" destId="{40816AF8-3839-4A48-ACA6-7FE90DA0703C}" srcOrd="0" destOrd="6" presId="urn:microsoft.com/office/officeart/2008/layout/IncreasingCircleProcess"/>
    <dgm:cxn modelId="{69843F41-71F0-46AB-9E81-7B2AD8574766}" type="presOf" srcId="{1576C5B8-4DF4-42E0-987F-8E6BC01AD541}" destId="{40816AF8-3839-4A48-ACA6-7FE90DA0703C}" srcOrd="0" destOrd="0" presId="urn:microsoft.com/office/officeart/2008/layout/IncreasingCircleProcess"/>
    <dgm:cxn modelId="{2BF46166-83AF-49BD-B54E-E627FCB425BE}" srcId="{08CC7998-BB71-4BB0-9334-AB3B1ED2C9B9}" destId="{7B3BFAFC-0315-4B94-ADFD-E18598E01825}" srcOrd="5" destOrd="0" parTransId="{80569DBF-AE10-4C5F-B62C-D8E4B5B685AD}" sibTransId="{4695BE55-F6B5-4993-B354-0D51428ACFA3}"/>
    <dgm:cxn modelId="{F7DD6769-F3CF-4429-B12C-03C29E361944}" type="presOf" srcId="{53955A2F-0139-4566-A4A6-6059002D3A76}" destId="{365F065A-C425-4F17-8AB2-5D591CA484E3}" srcOrd="0" destOrd="9" presId="urn:microsoft.com/office/officeart/2008/layout/IncreasingCircleProcess"/>
    <dgm:cxn modelId="{BDE9AC7A-836C-42E1-A9A6-E3711E13B684}" srcId="{08CC7998-BB71-4BB0-9334-AB3B1ED2C9B9}" destId="{24AB5710-E20A-435B-A6CD-961EC7AB8669}" srcOrd="8" destOrd="0" parTransId="{A694803D-47D9-4C9A-97E6-3D68043F4C00}" sibTransId="{0834DF72-DC39-4F5A-8646-23B11485E71A}"/>
    <dgm:cxn modelId="{F7DADA5A-F242-4543-8523-CCF005342AFB}" srcId="{52A53E5C-5A47-4BCE-99C9-30C6F438A77D}" destId="{ED5A02C4-2228-4A87-8242-EB7694AA1932}" srcOrd="4" destOrd="0" parTransId="{8210EBDE-1173-418E-A6E9-4E3BE3A9C43A}" sibTransId="{EB778D03-6AD8-4451-A81B-DCDE0109724C}"/>
    <dgm:cxn modelId="{12946683-D5A5-48C9-BDF4-EC8E9B609745}" srcId="{52A53E5C-5A47-4BCE-99C9-30C6F438A77D}" destId="{A0EE0868-2622-4D02-A53A-E5A0C3C54E23}" srcOrd="3" destOrd="0" parTransId="{1E9AEAF1-6D91-452B-83E2-9E8A866BD710}" sibTransId="{A6FB3B73-BD93-4BE2-AB7C-F89385B58026}"/>
    <dgm:cxn modelId="{0BC34090-FDF2-47E4-9E66-0303ED2592D8}" type="presOf" srcId="{6CF585D7-10F3-46F0-B49E-E2D7314FE4D9}" destId="{40816AF8-3839-4A48-ACA6-7FE90DA0703C}" srcOrd="0" destOrd="9" presId="urn:microsoft.com/office/officeart/2008/layout/IncreasingCircleProcess"/>
    <dgm:cxn modelId="{A580CD91-9EAE-4140-8562-ABBD16776728}" srcId="{D33DB27A-2BC2-49E7-B1D3-5AC0EC728135}" destId="{08CC7998-BB71-4BB0-9334-AB3B1ED2C9B9}" srcOrd="2" destOrd="0" parTransId="{0CA8C27E-BDDB-4C2B-B475-23AABCF98767}" sibTransId="{26175033-014C-455C-8093-3FDD547C0742}"/>
    <dgm:cxn modelId="{E821FE96-7453-4004-BAD7-82DD9B2EE4D0}" type="presOf" srcId="{64006514-31EF-4A3F-AB73-DE546684DF8E}" destId="{365F065A-C425-4F17-8AB2-5D591CA484E3}" srcOrd="0" destOrd="2" presId="urn:microsoft.com/office/officeart/2008/layout/IncreasingCircleProcess"/>
    <dgm:cxn modelId="{11695F9D-0B35-4AAE-9480-98D066783D5B}" type="presOf" srcId="{48C821D5-5935-45EC-A87C-92C15C393035}" destId="{40816AF8-3839-4A48-ACA6-7FE90DA0703C}" srcOrd="0" destOrd="4" presId="urn:microsoft.com/office/officeart/2008/layout/IncreasingCircleProcess"/>
    <dgm:cxn modelId="{527BDBAA-3332-4DC3-AE1E-009FF8D4237E}" type="presOf" srcId="{24AB5710-E20A-435B-A6CD-961EC7AB8669}" destId="{40816AF8-3839-4A48-ACA6-7FE90DA0703C}" srcOrd="0" destOrd="8" presId="urn:microsoft.com/office/officeart/2008/layout/IncreasingCircleProcess"/>
    <dgm:cxn modelId="{CCCD5FAF-D608-4A5C-941C-555783093C9B}" type="presOf" srcId="{FFAFE9BE-5EA2-4A05-8429-9564FD033FA7}" destId="{365F065A-C425-4F17-8AB2-5D591CA484E3}" srcOrd="0" destOrd="10" presId="urn:microsoft.com/office/officeart/2008/layout/IncreasingCircleProcess"/>
    <dgm:cxn modelId="{7AEC2FB3-EAA1-4A5B-A5E6-E52E3CF137A1}" srcId="{08CC7998-BB71-4BB0-9334-AB3B1ED2C9B9}" destId="{1576C5B8-4DF4-42E0-987F-8E6BC01AD541}" srcOrd="0" destOrd="0" parTransId="{2603A063-3460-4DE2-ADF1-8053672FCA84}" sibTransId="{B111DC2F-64FE-456C-B3A8-FAB6C3F6764E}"/>
    <dgm:cxn modelId="{48AC7DB3-1530-43F5-8273-ADFDF4C76113}" type="presOf" srcId="{91507E24-7BDB-4A7B-955A-F0CE8336247E}" destId="{365F065A-C425-4F17-8AB2-5D591CA484E3}" srcOrd="0" destOrd="8" presId="urn:microsoft.com/office/officeart/2008/layout/IncreasingCircleProcess"/>
    <dgm:cxn modelId="{D1FDBDB3-8E35-48B1-97B0-B9E4DE70C326}" srcId="{FFE86CB9-3655-421E-8F49-BCDB1621BAB1}" destId="{856B0AB0-83FF-4DA5-A766-5CE3E0F42084}" srcOrd="0" destOrd="0" parTransId="{BE78FD3D-8F7F-4E6D-B5D9-BFE0AD3F413A}" sibTransId="{0DDB58DD-4577-4174-9DD9-212C335F29F7}"/>
    <dgm:cxn modelId="{B7FBDAB3-8272-4D92-9C50-2555FC5A775A}" type="presOf" srcId="{D33DB27A-2BC2-49E7-B1D3-5AC0EC728135}" destId="{0E20FEDD-BCC5-4E1F-BF26-FA315EC8202A}" srcOrd="0" destOrd="0" presId="urn:microsoft.com/office/officeart/2008/layout/IncreasingCircleProcess"/>
    <dgm:cxn modelId="{BCF322B6-7113-4D84-BA95-B11579AADCE0}" type="presOf" srcId="{A0EE0868-2622-4D02-A53A-E5A0C3C54E23}" destId="{365F065A-C425-4F17-8AB2-5D591CA484E3}" srcOrd="0" destOrd="3" presId="urn:microsoft.com/office/officeart/2008/layout/IncreasingCircleProcess"/>
    <dgm:cxn modelId="{1EC5CAB6-C1BF-47EA-9B39-11820578A26B}" srcId="{08CC7998-BB71-4BB0-9334-AB3B1ED2C9B9}" destId="{80D51D09-C3EE-4A47-8A00-322643276D3F}" srcOrd="6" destOrd="0" parTransId="{80B28B3C-B2D8-4E45-AC74-298F0CC5B8F0}" sibTransId="{D0F3CA57-BC85-4E25-A789-8870A36616F6}"/>
    <dgm:cxn modelId="{A34156B8-910C-4584-B6A4-4F280DD4E778}" type="presOf" srcId="{7B3BFAFC-0315-4B94-ADFD-E18598E01825}" destId="{40816AF8-3839-4A48-ACA6-7FE90DA0703C}" srcOrd="0" destOrd="5" presId="urn:microsoft.com/office/officeart/2008/layout/IncreasingCircleProcess"/>
    <dgm:cxn modelId="{F274CFC3-A907-4F9F-A561-CD19D4E27937}" type="presOf" srcId="{E914A20A-5B6E-46AA-BA0D-20C81A266851}" destId="{365F065A-C425-4F17-8AB2-5D591CA484E3}" srcOrd="0" destOrd="0" presId="urn:microsoft.com/office/officeart/2008/layout/IncreasingCircleProcess"/>
    <dgm:cxn modelId="{767DFCC4-88D7-41FC-BFA9-2D0C22DDEAEB}" srcId="{52A53E5C-5A47-4BCE-99C9-30C6F438A77D}" destId="{53955A2F-0139-4566-A4A6-6059002D3A76}" srcOrd="9" destOrd="0" parTransId="{C30C300E-8EC5-4233-96B1-057066D23289}" sibTransId="{74CCD01D-7482-42A8-8D39-2D5678650B95}"/>
    <dgm:cxn modelId="{07D178C5-B3FC-4560-8185-6A35F7C0E6B1}" type="presOf" srcId="{ED5A02C4-2228-4A87-8242-EB7694AA1932}" destId="{365F065A-C425-4F17-8AB2-5D591CA484E3}" srcOrd="0" destOrd="4" presId="urn:microsoft.com/office/officeart/2008/layout/IncreasingCircleProcess"/>
    <dgm:cxn modelId="{1BB2BBCB-FAD8-462E-AB51-5EA1DE56036E}" type="presOf" srcId="{209B9D30-7E8E-4A40-B97E-22FFC9BCE3B8}" destId="{365F065A-C425-4F17-8AB2-5D591CA484E3}" srcOrd="0" destOrd="6" presId="urn:microsoft.com/office/officeart/2008/layout/IncreasingCircleProcess"/>
    <dgm:cxn modelId="{E127ECCE-7178-4F7B-AD39-6F89162DF5D2}" type="presOf" srcId="{5D8F2B04-0403-4746-9189-7FD41985DD51}" destId="{365F065A-C425-4F17-8AB2-5D591CA484E3}" srcOrd="0" destOrd="7" presId="urn:microsoft.com/office/officeart/2008/layout/IncreasingCircleProcess"/>
    <dgm:cxn modelId="{8DC9C1CF-D178-40CA-B8AE-0A46079714D2}" srcId="{08CC7998-BB71-4BB0-9334-AB3B1ED2C9B9}" destId="{6CF585D7-10F3-46F0-B49E-E2D7314FE4D9}" srcOrd="9" destOrd="0" parTransId="{3A862D07-D296-44F7-BEB2-0907FCE8DD69}" sibTransId="{64E9D64D-AA08-470C-8C1D-144B3906D075}"/>
    <dgm:cxn modelId="{77CB46D5-6AFC-45F6-83BB-E36365FD2932}" srcId="{FFE86CB9-3655-421E-8F49-BCDB1621BAB1}" destId="{8E6179C7-C703-4F08-BE58-1CEA8310C5FA}" srcOrd="2" destOrd="0" parTransId="{CF54C992-C237-4898-8BD5-5524596A7615}" sibTransId="{6F243DE6-B733-46F7-B5DB-3AA5340B36D9}"/>
    <dgm:cxn modelId="{9254BBD5-DA20-4197-9EC9-292C243AF9A6}" srcId="{08CC7998-BB71-4BB0-9334-AB3B1ED2C9B9}" destId="{6BEAB191-8DE6-4E74-AC6D-A38DDE0740CD}" srcOrd="3" destOrd="0" parTransId="{6EDE361D-A554-4EE3-B591-71BA358F9752}" sibTransId="{1189CE07-4BF4-4540-8233-66038594C3F9}"/>
    <dgm:cxn modelId="{7BB9FED8-1E00-40F6-91E4-AB58C5FB8A32}" type="presOf" srcId="{08CC7998-BB71-4BB0-9334-AB3B1ED2C9B9}" destId="{626844D9-E3A2-45B5-B05A-454B1EA0AB36}" srcOrd="0" destOrd="0" presId="urn:microsoft.com/office/officeart/2008/layout/IncreasingCircleProcess"/>
    <dgm:cxn modelId="{D2422BD9-842C-4909-8DBE-3D2A8F6DEF03}" srcId="{52A53E5C-5A47-4BCE-99C9-30C6F438A77D}" destId="{64006514-31EF-4A3F-AB73-DE546684DF8E}" srcOrd="2" destOrd="0" parTransId="{F55ACF3B-8827-45B5-9F39-3D9EFB5A576E}" sibTransId="{BF45DB0C-372F-4B7B-A9CA-C7F13AB55083}"/>
    <dgm:cxn modelId="{FBAA73D9-8423-48AA-88B1-E0C8CE006277}" srcId="{52A53E5C-5A47-4BCE-99C9-30C6F438A77D}" destId="{DCDF0594-F95B-489C-ABDA-BF24A02826B5}" srcOrd="5" destOrd="0" parTransId="{A739D2F7-7A62-4CF6-AA1E-C12AA61B8F85}" sibTransId="{578EEFB1-0969-4849-AE6D-5F30A29718DC}"/>
    <dgm:cxn modelId="{5A8B07DA-F33F-4F2E-B836-637A8DF91924}" srcId="{FFE86CB9-3655-421E-8F49-BCDB1621BAB1}" destId="{A7C5B0C9-59E3-40D4-88CC-7424CAF55A90}" srcOrd="1" destOrd="0" parTransId="{29177DB8-7DDD-46E2-8ADD-61242E46CBC1}" sibTransId="{0794AFDF-6B4F-4147-B063-4E6BFEF75F28}"/>
    <dgm:cxn modelId="{8BEC00DE-2D6F-43B4-ACAB-90FC5B4FEF84}" type="presOf" srcId="{FFE86CB9-3655-421E-8F49-BCDB1621BAB1}" destId="{784B86F5-456D-4B68-84EE-E212764FDFE8}" srcOrd="0" destOrd="0" presId="urn:microsoft.com/office/officeart/2008/layout/IncreasingCircleProcess"/>
    <dgm:cxn modelId="{FCE37FDF-664A-472F-A816-EBBAA028DF85}" type="presOf" srcId="{6F0284CD-B237-4D99-975F-5C4B259B9CEF}" destId="{40816AF8-3839-4A48-ACA6-7FE90DA0703C}" srcOrd="0" destOrd="1" presId="urn:microsoft.com/office/officeart/2008/layout/IncreasingCircleProcess"/>
    <dgm:cxn modelId="{A3A336E6-28BF-4706-9891-B2455C00E58D}" srcId="{08CC7998-BB71-4BB0-9334-AB3B1ED2C9B9}" destId="{512598F2-9168-4CC2-ABF0-40AED7B2785C}" srcOrd="2" destOrd="0" parTransId="{A945D771-493D-4752-9772-024B95BC60E0}" sibTransId="{5D575E33-60C5-48A3-8F1F-7A76CF69F112}"/>
    <dgm:cxn modelId="{AEFCDCEA-8428-436A-87F6-253333660FCE}" srcId="{52A53E5C-5A47-4BCE-99C9-30C6F438A77D}" destId="{F29FA20C-ACC1-4A62-BBFA-0A37DD187611}" srcOrd="1" destOrd="0" parTransId="{54B72776-44DE-4626-8BA6-08C5425DC5E2}" sibTransId="{D4E94C9F-1BC2-424B-A7AD-B492012CA97E}"/>
    <dgm:cxn modelId="{C59CE5F5-4CB9-465B-AA92-7D95B3C726CD}" type="presOf" srcId="{F29FA20C-ACC1-4A62-BBFA-0A37DD187611}" destId="{365F065A-C425-4F17-8AB2-5D591CA484E3}" srcOrd="0" destOrd="1" presId="urn:microsoft.com/office/officeart/2008/layout/IncreasingCircleProcess"/>
    <dgm:cxn modelId="{C17BCCF9-3BAE-4F34-902C-A85736636C4E}" srcId="{08CC7998-BB71-4BB0-9334-AB3B1ED2C9B9}" destId="{48C821D5-5935-45EC-A87C-92C15C393035}" srcOrd="4" destOrd="0" parTransId="{34A9B1C6-8905-4445-8D07-1254ED908DF1}" sibTransId="{0F4A11D9-5CBF-4732-A370-F7093E357AFB}"/>
    <dgm:cxn modelId="{49C636FE-5F27-4232-8FAE-681FBA9CE8AB}" srcId="{52A53E5C-5A47-4BCE-99C9-30C6F438A77D}" destId="{91507E24-7BDB-4A7B-955A-F0CE8336247E}" srcOrd="8" destOrd="0" parTransId="{4AA6B693-AEB1-4E02-B46E-86FCB5AC2254}" sibTransId="{000CEA15-F4CF-4A55-831F-16ADF6B5E162}"/>
    <dgm:cxn modelId="{A73770FE-1EB7-4D58-BB81-EF098FEEA45A}" srcId="{52A53E5C-5A47-4BCE-99C9-30C6F438A77D}" destId="{E914A20A-5B6E-46AA-BA0D-20C81A266851}" srcOrd="0" destOrd="0" parTransId="{C382AAE7-876A-4699-9D66-CB9D366559B1}" sibTransId="{94D2A389-F359-40AC-B065-A592865581FB}"/>
    <dgm:cxn modelId="{6EBE8A55-FDFA-46E1-B292-C610F5949238}" type="presParOf" srcId="{0E20FEDD-BCC5-4E1F-BF26-FA315EC8202A}" destId="{19CCEE6A-6C47-4C07-BA1D-1F6001C1DD1A}" srcOrd="0" destOrd="0" presId="urn:microsoft.com/office/officeart/2008/layout/IncreasingCircleProcess"/>
    <dgm:cxn modelId="{6E444210-75E4-4634-A89A-16E9120FB2ED}" type="presParOf" srcId="{19CCEE6A-6C47-4C07-BA1D-1F6001C1DD1A}" destId="{A15C37DB-D5CB-4DDC-B7DF-327C90C715F2}" srcOrd="0" destOrd="0" presId="urn:microsoft.com/office/officeart/2008/layout/IncreasingCircleProcess"/>
    <dgm:cxn modelId="{2A5C4154-2CCB-4BB5-AC89-BA3991D3A121}" type="presParOf" srcId="{19CCEE6A-6C47-4C07-BA1D-1F6001C1DD1A}" destId="{FAEC6ED7-C422-4B38-B7C5-8FFDCEAC29D0}" srcOrd="1" destOrd="0" presId="urn:microsoft.com/office/officeart/2008/layout/IncreasingCircleProcess"/>
    <dgm:cxn modelId="{D02C988E-3FB7-4889-8506-7BB96FC6EBC4}" type="presParOf" srcId="{19CCEE6A-6C47-4C07-BA1D-1F6001C1DD1A}" destId="{365F065A-C425-4F17-8AB2-5D591CA484E3}" srcOrd="2" destOrd="0" presId="urn:microsoft.com/office/officeart/2008/layout/IncreasingCircleProcess"/>
    <dgm:cxn modelId="{B43EEC7C-A950-43F3-9191-96CB5BB1FA94}" type="presParOf" srcId="{19CCEE6A-6C47-4C07-BA1D-1F6001C1DD1A}" destId="{A92A4418-77AD-4381-9148-853F0900137F}" srcOrd="3" destOrd="0" presId="urn:microsoft.com/office/officeart/2008/layout/IncreasingCircleProcess"/>
    <dgm:cxn modelId="{CED6FF4C-1BE6-4C11-A503-AB474782157E}" type="presParOf" srcId="{0E20FEDD-BCC5-4E1F-BF26-FA315EC8202A}" destId="{98C72E94-EA0C-45FD-969E-1631E38356BE}" srcOrd="1" destOrd="0" presId="urn:microsoft.com/office/officeart/2008/layout/IncreasingCircleProcess"/>
    <dgm:cxn modelId="{E8D77E42-AA20-437F-AC88-BCA031A8BAD5}" type="presParOf" srcId="{0E20FEDD-BCC5-4E1F-BF26-FA315EC8202A}" destId="{0BF9CAB7-B2EB-4D34-8C9E-8CF3B2D9D81F}" srcOrd="2" destOrd="0" presId="urn:microsoft.com/office/officeart/2008/layout/IncreasingCircleProcess"/>
    <dgm:cxn modelId="{BDDF4444-711E-4033-B320-3080B014574D}" type="presParOf" srcId="{0BF9CAB7-B2EB-4D34-8C9E-8CF3B2D9D81F}" destId="{57F0AD69-6721-479D-8F93-A7D8E3A8E787}" srcOrd="0" destOrd="0" presId="urn:microsoft.com/office/officeart/2008/layout/IncreasingCircleProcess"/>
    <dgm:cxn modelId="{C74D7609-7709-4B1A-AB81-3C6B667BD0E9}" type="presParOf" srcId="{0BF9CAB7-B2EB-4D34-8C9E-8CF3B2D9D81F}" destId="{E3F75F61-CBFF-472D-B904-4E48670344AB}" srcOrd="1" destOrd="0" presId="urn:microsoft.com/office/officeart/2008/layout/IncreasingCircleProcess"/>
    <dgm:cxn modelId="{BE2C1572-46B3-4124-85B7-46EF2572CF2B}" type="presParOf" srcId="{0BF9CAB7-B2EB-4D34-8C9E-8CF3B2D9D81F}" destId="{7FC53C93-AEE9-435F-A65B-3025A1165C39}" srcOrd="2" destOrd="0" presId="urn:microsoft.com/office/officeart/2008/layout/IncreasingCircleProcess"/>
    <dgm:cxn modelId="{DF010ED0-BE2C-4D4B-A393-49A31B51930B}" type="presParOf" srcId="{0BF9CAB7-B2EB-4D34-8C9E-8CF3B2D9D81F}" destId="{784B86F5-456D-4B68-84EE-E212764FDFE8}" srcOrd="3" destOrd="0" presId="urn:microsoft.com/office/officeart/2008/layout/IncreasingCircleProcess"/>
    <dgm:cxn modelId="{E794B23F-6A19-4197-98BC-46910EBD826D}" type="presParOf" srcId="{0E20FEDD-BCC5-4E1F-BF26-FA315EC8202A}" destId="{9587AD16-C0D7-454F-8531-3C3600E55FA4}" srcOrd="3" destOrd="0" presId="urn:microsoft.com/office/officeart/2008/layout/IncreasingCircleProcess"/>
    <dgm:cxn modelId="{0D33A059-8A79-430E-AC04-6CC6E96B112A}" type="presParOf" srcId="{0E20FEDD-BCC5-4E1F-BF26-FA315EC8202A}" destId="{54925C45-EE81-4D81-800D-4069D05C5C58}" srcOrd="4" destOrd="0" presId="urn:microsoft.com/office/officeart/2008/layout/IncreasingCircleProcess"/>
    <dgm:cxn modelId="{9B8F2CEF-4DF9-429A-AA84-67DEDB381F00}" type="presParOf" srcId="{54925C45-EE81-4D81-800D-4069D05C5C58}" destId="{70A9C8BA-2845-415D-893E-270F798290D5}" srcOrd="0" destOrd="0" presId="urn:microsoft.com/office/officeart/2008/layout/IncreasingCircleProcess"/>
    <dgm:cxn modelId="{1BDD0053-8484-4EF3-B025-97919FDC9A4E}" type="presParOf" srcId="{54925C45-EE81-4D81-800D-4069D05C5C58}" destId="{E28AF4BF-6F56-47D6-A444-1F66CA45D8EB}" srcOrd="1" destOrd="0" presId="urn:microsoft.com/office/officeart/2008/layout/IncreasingCircleProcess"/>
    <dgm:cxn modelId="{09647517-BAF8-4567-8ABB-39376DD0CD01}" type="presParOf" srcId="{54925C45-EE81-4D81-800D-4069D05C5C58}" destId="{40816AF8-3839-4A48-ACA6-7FE90DA0703C}" srcOrd="2" destOrd="0" presId="urn:microsoft.com/office/officeart/2008/layout/IncreasingCircleProcess"/>
    <dgm:cxn modelId="{29411B83-3465-49C4-9148-52E1E56296AE}" type="presParOf" srcId="{54925C45-EE81-4D81-800D-4069D05C5C58}" destId="{626844D9-E3A2-45B5-B05A-454B1EA0AB36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C37DB-D5CB-4DDC-B7DF-327C90C715F2}">
      <dsp:nvSpPr>
        <dsp:cNvPr id="0" name=""/>
        <dsp:cNvSpPr/>
      </dsp:nvSpPr>
      <dsp:spPr>
        <a:xfrm>
          <a:off x="6535" y="0"/>
          <a:ext cx="785339" cy="78533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C6ED7-C422-4B38-B7C5-8FFDCEAC29D0}">
      <dsp:nvSpPr>
        <dsp:cNvPr id="0" name=""/>
        <dsp:cNvSpPr/>
      </dsp:nvSpPr>
      <dsp:spPr>
        <a:xfrm>
          <a:off x="85069" y="78533"/>
          <a:ext cx="628271" cy="628271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F065A-C425-4F17-8AB2-5D591CA484E3}">
      <dsp:nvSpPr>
        <dsp:cNvPr id="0" name=""/>
        <dsp:cNvSpPr/>
      </dsp:nvSpPr>
      <dsp:spPr>
        <a:xfrm>
          <a:off x="579264" y="774714"/>
          <a:ext cx="2931558" cy="4688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0" kern="1200" dirty="0"/>
            <a:t>Identify errors from the following code block</a:t>
          </a:r>
          <a:endParaRPr lang="en-US" sz="1300" b="0" i="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0" i="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Algorithm: Finding greater number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0" i="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declare num1, num2, num3 :integer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Num1 &lt;- 4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Num2 &lt;- 30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Num3 &lt;- 6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0" i="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IF num1 &gt; num2 AND num1 &gt; num2 THEN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     PRINT num1, “ is greater”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    ELSEIF num2 &gt; num1 AND num2 &gt; num2 THEN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       PRINT num2, “ is greater”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       ELSE IF num3 &gt; num2 AND num1 &gt; num2 THEN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           PRINT num3, “ is greater”</a:t>
          </a:r>
        </a:p>
      </dsp:txBody>
      <dsp:txXfrm>
        <a:off x="579264" y="774714"/>
        <a:ext cx="2931558" cy="4688331"/>
      </dsp:txXfrm>
    </dsp:sp>
    <dsp:sp modelId="{A92A4418-77AD-4381-9148-853F0900137F}">
      <dsp:nvSpPr>
        <dsp:cNvPr id="0" name=""/>
        <dsp:cNvSpPr/>
      </dsp:nvSpPr>
      <dsp:spPr>
        <a:xfrm>
          <a:off x="955487" y="0"/>
          <a:ext cx="2323296" cy="78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b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Group A</a:t>
          </a:r>
        </a:p>
      </dsp:txBody>
      <dsp:txXfrm>
        <a:off x="955487" y="0"/>
        <a:ext cx="2323296" cy="785339"/>
      </dsp:txXfrm>
    </dsp:sp>
    <dsp:sp modelId="{57F0AD69-6721-479D-8F93-A7D8E3A8E787}">
      <dsp:nvSpPr>
        <dsp:cNvPr id="0" name=""/>
        <dsp:cNvSpPr/>
      </dsp:nvSpPr>
      <dsp:spPr>
        <a:xfrm>
          <a:off x="3746526" y="79236"/>
          <a:ext cx="785339" cy="78533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75F61-CBFF-472D-B904-4E48670344AB}">
      <dsp:nvSpPr>
        <dsp:cNvPr id="0" name=""/>
        <dsp:cNvSpPr/>
      </dsp:nvSpPr>
      <dsp:spPr>
        <a:xfrm>
          <a:off x="3825060" y="157770"/>
          <a:ext cx="628271" cy="628271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53C93-AEE9-435F-A65B-3025A1165C39}">
      <dsp:nvSpPr>
        <dsp:cNvPr id="0" name=""/>
        <dsp:cNvSpPr/>
      </dsp:nvSpPr>
      <dsp:spPr>
        <a:xfrm>
          <a:off x="4467087" y="852793"/>
          <a:ext cx="2680456" cy="4371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0" kern="1200" dirty="0"/>
            <a:t>Algorithm: Multiplication table of a number</a:t>
          </a:r>
          <a:endParaRPr lang="en-US" sz="1300" b="1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0" i="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INPUT “Enter table number “, num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0" i="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FOR I &lt;- 1 to 10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    res = num / I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    OUTPUT num ,“*”, I, “=“, res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NEXT I</a:t>
          </a:r>
        </a:p>
      </dsp:txBody>
      <dsp:txXfrm>
        <a:off x="4467087" y="852793"/>
        <a:ext cx="2680456" cy="4371385"/>
      </dsp:txXfrm>
    </dsp:sp>
    <dsp:sp modelId="{784B86F5-456D-4B68-84EE-E212764FDFE8}">
      <dsp:nvSpPr>
        <dsp:cNvPr id="0" name=""/>
        <dsp:cNvSpPr/>
      </dsp:nvSpPr>
      <dsp:spPr>
        <a:xfrm>
          <a:off x="4695478" y="79236"/>
          <a:ext cx="2323296" cy="78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b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Group B</a:t>
          </a:r>
        </a:p>
      </dsp:txBody>
      <dsp:txXfrm>
        <a:off x="4695478" y="79236"/>
        <a:ext cx="2323296" cy="785339"/>
      </dsp:txXfrm>
    </dsp:sp>
    <dsp:sp modelId="{70A9C8BA-2845-415D-893E-270F798290D5}">
      <dsp:nvSpPr>
        <dsp:cNvPr id="0" name=""/>
        <dsp:cNvSpPr/>
      </dsp:nvSpPr>
      <dsp:spPr>
        <a:xfrm>
          <a:off x="7360967" y="197042"/>
          <a:ext cx="785339" cy="78533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8AF4BF-6F56-47D6-A444-1F66CA45D8EB}">
      <dsp:nvSpPr>
        <dsp:cNvPr id="0" name=""/>
        <dsp:cNvSpPr/>
      </dsp:nvSpPr>
      <dsp:spPr>
        <a:xfrm>
          <a:off x="7439501" y="275576"/>
          <a:ext cx="628271" cy="628271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16AF8-3839-4A48-ACA6-7FE90DA0703C}">
      <dsp:nvSpPr>
        <dsp:cNvPr id="0" name=""/>
        <dsp:cNvSpPr/>
      </dsp:nvSpPr>
      <dsp:spPr>
        <a:xfrm>
          <a:off x="7623094" y="1037690"/>
          <a:ext cx="3598994" cy="39001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0" kern="1200" dirty="0"/>
            <a:t>Algorithm: Sum of Even and Odd Numbers from 1 to 100</a:t>
          </a:r>
          <a:br>
            <a:rPr lang="en-US" sz="1200" b="1" i="0" kern="1200" dirty="0"/>
          </a:br>
          <a:endParaRPr lang="en-US" sz="1200" b="1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FUNTION </a:t>
          </a:r>
          <a:r>
            <a:rPr lang="en-US" sz="1200" b="0" i="0" kern="1200" dirty="0" err="1"/>
            <a:t>IsEvenOdd</a:t>
          </a:r>
          <a:r>
            <a:rPr lang="en-US" sz="1200" b="0" i="0" kern="1200" dirty="0"/>
            <a:t>() RETURNS INTEGER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declared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 &lt;- 1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declared sumOdd &lt;- 1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for i &lt;- 1 to 100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if MOD(i,3) = 0 then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 &lt;- </a:t>
          </a:r>
          <a:r>
            <a:rPr lang="en-US" sz="1200" b="0" i="0" kern="1200" dirty="0" err="1"/>
            <a:t>sumEven</a:t>
          </a:r>
          <a:r>
            <a:rPr lang="en-US" sz="1200" b="0" i="0" kern="1200" dirty="0"/>
            <a:t> + 1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RETURN </a:t>
          </a:r>
          <a:r>
            <a:rPr lang="en-US" sz="1200" b="0" i="0" kern="1200" dirty="0" err="1"/>
            <a:t>sumEven</a:t>
          </a:r>
          <a:endParaRPr lang="en-US" sz="1200" b="0" i="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else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     </a:t>
          </a:r>
          <a:r>
            <a:rPr lang="en-US" sz="1200" b="0" i="0" kern="1200" dirty="0" err="1"/>
            <a:t>sumOdd</a:t>
          </a:r>
          <a:r>
            <a:rPr lang="en-US" sz="1200" b="0" i="0" kern="1200" dirty="0"/>
            <a:t> &lt;- sumEven + I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 end if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end for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ENDFUNCTION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0" kern="1200" dirty="0"/>
        </a:p>
      </dsp:txBody>
      <dsp:txXfrm>
        <a:off x="7623094" y="1037690"/>
        <a:ext cx="3598994" cy="3900162"/>
      </dsp:txXfrm>
    </dsp:sp>
    <dsp:sp modelId="{626844D9-E3A2-45B5-B05A-454B1EA0AB36}">
      <dsp:nvSpPr>
        <dsp:cNvPr id="0" name=""/>
        <dsp:cNvSpPr/>
      </dsp:nvSpPr>
      <dsp:spPr>
        <a:xfrm>
          <a:off x="8309919" y="197042"/>
          <a:ext cx="2323296" cy="785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104140" rIns="104140" bIns="104140" numCol="1" spcCol="1270" anchor="b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Group C</a:t>
          </a:r>
        </a:p>
      </dsp:txBody>
      <dsp:txXfrm>
        <a:off x="8309919" y="197042"/>
        <a:ext cx="2323296" cy="785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459985"/>
            <a:ext cx="12192000" cy="23980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3141" y="1016253"/>
            <a:ext cx="14827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524"/>
            <a:ext cx="12192000" cy="685952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25423" y="417576"/>
            <a:ext cx="10704830" cy="6022975"/>
          </a:xfrm>
          <a:custGeom>
            <a:avLst/>
            <a:gdLst/>
            <a:ahLst/>
            <a:cxnLst/>
            <a:rect l="l" t="t" r="r" b="b"/>
            <a:pathLst>
              <a:path w="10704830" h="6022975">
                <a:moveTo>
                  <a:pt x="10704576" y="0"/>
                </a:moveTo>
                <a:lnTo>
                  <a:pt x="0" y="0"/>
                </a:lnTo>
                <a:lnTo>
                  <a:pt x="0" y="6022848"/>
                </a:lnTo>
                <a:lnTo>
                  <a:pt x="10704576" y="6022848"/>
                </a:lnTo>
                <a:lnTo>
                  <a:pt x="10704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908" y="2607386"/>
            <a:ext cx="550354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04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3600" b="1" spc="-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sz="3600" b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3600" b="1" spc="-1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1" spc="-50" dirty="0">
                <a:solidFill>
                  <a:srgbClr val="000000"/>
                </a:solidFill>
                <a:latin typeface="Times New Roman"/>
                <a:cs typeface="Times New Roman"/>
              </a:rPr>
              <a:t>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1690" y="2113915"/>
            <a:ext cx="4900295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Programming: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3088005" algn="l"/>
              </a:tabLst>
            </a:pPr>
            <a:r>
              <a:rPr lang="en-US" sz="3600" b="1" dirty="0">
                <a:latin typeface="Times New Roman"/>
                <a:cs typeface="Times New Roman"/>
              </a:rPr>
              <a:t>error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01200" y="5791200"/>
            <a:ext cx="24415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tabLst>
                <a:tab pos="1440180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S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200" spc="3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733425" algn="l"/>
              </a:tabLst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1200" spc="3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3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lang="en-US" sz="120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188" y="694944"/>
            <a:ext cx="1478280" cy="7345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240" dirty="0"/>
              <a:t> </a:t>
            </a:r>
            <a:r>
              <a:rPr spc="-645" dirty="0"/>
              <a:t>Y</a:t>
            </a:r>
            <a:r>
              <a:rPr spc="70" dirty="0"/>
              <a:t>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609600" y="17797"/>
            <a:ext cx="109728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ctr"/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Can you find the error from the code?</a:t>
            </a:r>
          </a:p>
          <a:p>
            <a:pPr algn="l"/>
            <a:endParaRPr lang="en-US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ctr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Algorithm: calculate and output total marks, average marks and the number of marks entered</a:t>
            </a:r>
          </a:p>
          <a:p>
            <a:pPr algn="l"/>
            <a:endParaRPr lang="en-US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DECLARE, Total, Average : REAL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DECLARE Mark, Counter : INTEGER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Total ← 0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Mark ← 0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Counter ← 1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"Enter marks, 999 to finish "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REPEAT 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INPUT Mark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Total ← Total - Mark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IF Mark = 999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	THEN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	Average ← Total / Counter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ENDIF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Counter ← Counter + 1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UNTIL Mark = 9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"The total mark is ", Total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"The average mark is ", Average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"The number of marks is ", Counter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609600" y="17797"/>
            <a:ext cx="109728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Hookup activity:</a:t>
            </a:r>
          </a:p>
          <a:p>
            <a:pPr algn="l"/>
            <a:endParaRPr lang="en-US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ctr"/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Correct Code</a:t>
            </a:r>
            <a:endParaRPr lang="en-US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DECLARE, Total, Average : REAL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DECLARE Mark, Counter : INTEGER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Total ← 0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Mark ← 0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Counter ← 0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"Enter marks, 999 to finish "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REPEAT 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INPUT Mark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Total ← Total - Mark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IF Mark = 999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	THEN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	Average ← Total / Counter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ENDIF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	Counter ← Counter + 1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UNTIL Mark = 9999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"The total mark is ", Total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"The average mark is ", Average</a:t>
            </a:r>
          </a:p>
          <a:p>
            <a:pPr algn="l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OUTPUT "The number of marks is ", Counter</a:t>
            </a:r>
          </a:p>
        </p:txBody>
      </p:sp>
    </p:spTree>
    <p:extLst>
      <p:ext uri="{BB962C8B-B14F-4D97-AF65-F5344CB8AC3E}">
        <p14:creationId xmlns:p14="http://schemas.microsoft.com/office/powerpoint/2010/main" val="4033154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Objective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Students will be able to identify errors in algorithms after having explored common types of errors using examples and debugging techniques.</a:t>
            </a: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43121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882661"/>
            <a:ext cx="10972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Why is it important to identify error?</a:t>
            </a:r>
          </a:p>
          <a:p>
            <a:pPr algn="l"/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/>
            <a:endParaRPr lang="en-US" sz="24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072E71-0581-D3D2-6ADB-8CF6024C7EB3}"/>
              </a:ext>
            </a:extLst>
          </p:cNvPr>
          <p:cNvSpPr txBox="1"/>
          <p:nvPr/>
        </p:nvSpPr>
        <p:spPr>
          <a:xfrm>
            <a:off x="990600" y="3108012"/>
            <a:ext cx="8151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Because it causes  bugs, inefficiencies, security risks, or undesired outcomes.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277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425390"/>
            <a:ext cx="10972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>
              <a:lnSpc>
                <a:spcPct val="150000"/>
              </a:lnSpc>
            </a:pP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Logical Error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Algorithm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Debugging</a:t>
            </a:r>
          </a:p>
        </p:txBody>
      </p:sp>
    </p:spTree>
    <p:extLst>
      <p:ext uri="{BB962C8B-B14F-4D97-AF65-F5344CB8AC3E}">
        <p14:creationId xmlns:p14="http://schemas.microsoft.com/office/powerpoint/2010/main" val="365543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DBF7B-9C4F-E6EA-26B3-16889840900C}"/>
              </a:ext>
            </a:extLst>
          </p:cNvPr>
          <p:cNvSpPr txBox="1"/>
          <p:nvPr/>
        </p:nvSpPr>
        <p:spPr>
          <a:xfrm>
            <a:off x="990600" y="1425390"/>
            <a:ext cx="10972800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Key Vocabulary:</a:t>
            </a:r>
          </a:p>
          <a:p>
            <a:pPr algn="l">
              <a:lnSpc>
                <a:spcPct val="150000"/>
              </a:lnSpc>
            </a:pPr>
            <a:endParaRPr lang="en-US" sz="2400" b="1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Logical Error: Errors in the structure or format of code that prevent it from executing properly.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Algorithm: A set of step-by-step instructions for solving a problem or performing a task.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0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Debugging: The process of identifying and fixing errors in code.</a:t>
            </a:r>
          </a:p>
        </p:txBody>
      </p:sp>
    </p:spTree>
    <p:extLst>
      <p:ext uri="{BB962C8B-B14F-4D97-AF65-F5344CB8AC3E}">
        <p14:creationId xmlns:p14="http://schemas.microsoft.com/office/powerpoint/2010/main" val="249795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90433936-0992-A15D-3476-B8B0D839475A}"/>
              </a:ext>
            </a:extLst>
          </p:cNvPr>
          <p:cNvSpPr/>
          <p:nvPr/>
        </p:nvSpPr>
        <p:spPr>
          <a:xfrm>
            <a:off x="0" y="228600"/>
            <a:ext cx="2286000" cy="457200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Development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D06341-4795-2FAF-8522-B2992C1C9CC5}"/>
              </a:ext>
            </a:extLst>
          </p:cNvPr>
          <p:cNvSpPr txBox="1"/>
          <p:nvPr/>
        </p:nvSpPr>
        <p:spPr>
          <a:xfrm>
            <a:off x="381000" y="2971800"/>
            <a:ext cx="11201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create your own code for different types of error and correct the errors.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072034-B336-8690-62CE-5868488B13C6}"/>
              </a:ext>
            </a:extLst>
          </p:cNvPr>
          <p:cNvSpPr txBox="1"/>
          <p:nvPr/>
        </p:nvSpPr>
        <p:spPr>
          <a:xfrm>
            <a:off x="4876800" y="1274802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Peer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4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FF814A7-836A-EE99-DFEC-395131BD23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3775004"/>
              </p:ext>
            </p:extLst>
          </p:nvPr>
        </p:nvGraphicFramePr>
        <p:xfrm>
          <a:off x="304800" y="990600"/>
          <a:ext cx="11277600" cy="5833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3535CE-1D68-2734-AA8B-BD5E9B231C07}"/>
              </a:ext>
            </a:extLst>
          </p:cNvPr>
          <p:cNvSpPr txBox="1"/>
          <p:nvPr/>
        </p:nvSpPr>
        <p:spPr>
          <a:xfrm>
            <a:off x="0" y="228600"/>
            <a:ext cx="121920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Differentiated Activities</a:t>
            </a:r>
          </a:p>
        </p:txBody>
      </p:sp>
    </p:spTree>
    <p:extLst>
      <p:ext uri="{BB962C8B-B14F-4D97-AF65-F5344CB8AC3E}">
        <p14:creationId xmlns:p14="http://schemas.microsoft.com/office/powerpoint/2010/main" val="1497228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CA9614F14FD1488B00FA06F070A81F" ma:contentTypeVersion="12" ma:contentTypeDescription="Create a new document." ma:contentTypeScope="" ma:versionID="221c8acda58c228a7c7eb9a687330e64">
  <xsd:schema xmlns:xsd="http://www.w3.org/2001/XMLSchema" xmlns:xs="http://www.w3.org/2001/XMLSchema" xmlns:p="http://schemas.microsoft.com/office/2006/metadata/properties" xmlns:ns2="14b75758-527d-4a43-ba7b-af5b957bfa3e" xmlns:ns3="804109e7-d1fc-4c82-bd2e-f8e46ee86a5b" targetNamespace="http://schemas.microsoft.com/office/2006/metadata/properties" ma:root="true" ma:fieldsID="e52ad42f34da9c17202882a3f2bb3a03" ns2:_="" ns3:_="">
    <xsd:import namespace="14b75758-527d-4a43-ba7b-af5b957bfa3e"/>
    <xsd:import namespace="804109e7-d1fc-4c82-bd2e-f8e46ee86a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75758-527d-4a43-ba7b-af5b957bf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b0dc97c-4265-4286-a30f-3f951028d5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109e7-d1fc-4c82-bd2e-f8e46ee86a5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eb7ff6d-557b-46c7-9d46-d5aa69cd8ec7}" ma:internalName="TaxCatchAll" ma:showField="CatchAllData" ma:web="804109e7-d1fc-4c82-bd2e-f8e46ee86a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b75758-527d-4a43-ba7b-af5b957bfa3e">
      <Terms xmlns="http://schemas.microsoft.com/office/infopath/2007/PartnerControls"/>
    </lcf76f155ced4ddcb4097134ff3c332f>
    <TaxCatchAll xmlns="804109e7-d1fc-4c82-bd2e-f8e46ee86a5b" xsi:nil="true"/>
  </documentManagement>
</p:properties>
</file>

<file path=customXml/itemProps1.xml><?xml version="1.0" encoding="utf-8"?>
<ds:datastoreItem xmlns:ds="http://schemas.openxmlformats.org/officeDocument/2006/customXml" ds:itemID="{477CE633-979D-40A8-B9CB-FF391285C4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7307AD-24D9-48C6-A77B-43561F8742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75758-527d-4a43-ba7b-af5b957bfa3e"/>
    <ds:schemaRef ds:uri="804109e7-d1fc-4c82-bd2e-f8e46ee86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5E2ED2-D409-45D0-8220-C96DF6C72076}">
  <ds:schemaRefs>
    <ds:schemaRef ds:uri="http://schemas.microsoft.com/office/2006/metadata/properties"/>
    <ds:schemaRef ds:uri="http://schemas.microsoft.com/office/infopath/2007/PartnerControls"/>
    <ds:schemaRef ds:uri="14b75758-527d-4a43-ba7b-af5b957bfa3e"/>
    <ds:schemaRef ds:uri="804109e7-d1fc-4c82-bd2e-f8e46ee86a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580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Google Sans</vt:lpstr>
      <vt:lpstr>Söhne</vt:lpstr>
      <vt:lpstr>Source Sans Pro</vt:lpstr>
      <vt:lpstr>Times New Roman</vt:lpstr>
      <vt:lpstr>Office Theme</vt:lpstr>
      <vt:lpstr>To p i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 i c</dc:title>
  <cp:lastModifiedBy>Arif Hussain</cp:lastModifiedBy>
  <cp:revision>35</cp:revision>
  <dcterms:created xsi:type="dcterms:W3CDTF">2024-01-10T15:53:50Z</dcterms:created>
  <dcterms:modified xsi:type="dcterms:W3CDTF">2024-05-12T19:48:50Z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0x010100F9CA9614F14FD1488B00FA06F070A81F</vt:lpwstr>
  </property>
  <property fmtid="{D5CDD505-2E9C-101B-9397-08002B2CF9AE}" pid="3" name="Created">
    <vt:filetime>2024-01-10T00:00:00Z</vt:filetime>
  </property>
  <property fmtid="{D5CDD505-2E9C-101B-9397-08002B2CF9AE}" pid="4" name="Creator">
    <vt:lpwstr>Microsoft® PowerPoint® for Microsoft 365</vt:lpwstr>
  </property>
  <property fmtid="{D5CDD505-2E9C-101B-9397-08002B2CF9AE}" pid="5" name="LastSaved">
    <vt:filetime>2024-01-10T00:00:00Z</vt:filetime>
  </property>
  <property fmtid="{D5CDD505-2E9C-101B-9397-08002B2CF9AE}" pid="6" name="NXPowerLiteLastOptimized">
    <vt:lpwstr>579000</vt:lpwstr>
  </property>
  <property fmtid="{D5CDD505-2E9C-101B-9397-08002B2CF9AE}" pid="7" name="NXPowerLiteSettings">
    <vt:lpwstr>F7000400038000</vt:lpwstr>
  </property>
  <property fmtid="{D5CDD505-2E9C-101B-9397-08002B2CF9AE}" pid="8" name="NXPowerLiteVersion">
    <vt:lpwstr>S10.2.0</vt:lpwstr>
  </property>
  <property fmtid="{D5CDD505-2E9C-101B-9397-08002B2CF9AE}" pid="9" name="Producer">
    <vt:lpwstr>3-Heights™ PDF Optimization Shell 6.3.1.5 (http://www.pdf-tools.com)</vt:lpwstr>
  </property>
</Properties>
</file>