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F24DB-4CD5-44BB-A022-3A7BD1196CBD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DE06AB-2D8F-4901-8DAF-96E6D69AD14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F24DB-4CD5-44BB-A022-3A7BD1196CBD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06AB-2D8F-4901-8DAF-96E6D69AD1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F24DB-4CD5-44BB-A022-3A7BD1196CBD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06AB-2D8F-4901-8DAF-96E6D69AD1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F24DB-4CD5-44BB-A022-3A7BD1196CBD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06AB-2D8F-4901-8DAF-96E6D69AD1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F24DB-4CD5-44BB-A022-3A7BD1196CBD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06AB-2D8F-4901-8DAF-96E6D69AD1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F24DB-4CD5-44BB-A022-3A7BD1196CBD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06AB-2D8F-4901-8DAF-96E6D69AD14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F24DB-4CD5-44BB-A022-3A7BD1196CBD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06AB-2D8F-4901-8DAF-96E6D69AD14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F24DB-4CD5-44BB-A022-3A7BD1196CBD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06AB-2D8F-4901-8DAF-96E6D69AD1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F24DB-4CD5-44BB-A022-3A7BD1196CBD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06AB-2D8F-4901-8DAF-96E6D69AD1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F24DB-4CD5-44BB-A022-3A7BD1196CBD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06AB-2D8F-4901-8DAF-96E6D69AD1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F24DB-4CD5-44BB-A022-3A7BD1196CBD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E06AB-2D8F-4901-8DAF-96E6D69AD1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301F24DB-4CD5-44BB-A022-3A7BD1196CBD}" type="datetimeFigureOut">
              <a:rPr lang="en-US" smtClean="0"/>
              <a:t>4/22/2024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5FDE06AB-2D8F-4901-8DAF-96E6D69AD14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atin typeface="Bahnschrift SemiBold" panose="020B0502040204020203" pitchFamily="34" charset="0"/>
              </a:rPr>
              <a:t>Programming Concepts</a:t>
            </a:r>
            <a:endParaRPr lang="en-US" sz="5400" b="1" dirty="0">
              <a:latin typeface="Bahnschrift SemiBold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Group Activity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180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90800"/>
            <a:ext cx="8229600" cy="21336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Use sticky pad to write the answers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 given Questions and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paste it on a chart, place the chart in the class so that it can help in revising of Programming concept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53825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43000"/>
            <a:ext cx="7315200" cy="838200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>
                <a:latin typeface="Bodoni Bd BT" panose="02070803080706020303" pitchFamily="18" charset="0"/>
              </a:rPr>
              <a:t>Group Discussion</a:t>
            </a:r>
            <a:endParaRPr lang="en-US" sz="5400" b="1" dirty="0">
              <a:latin typeface="Bodoni Bd BT" panose="02070803080706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46873"/>
            <a:ext cx="8229600" cy="4606327"/>
          </a:xfrm>
        </p:spPr>
        <p:txBody>
          <a:bodyPr>
            <a:noAutofit/>
          </a:bodyPr>
          <a:lstStyle/>
          <a:p>
            <a:pPr>
              <a:buClr>
                <a:srgbClr val="00B0F0"/>
              </a:buClr>
              <a:buFont typeface="Calibri" panose="020F0502020204030204" pitchFamily="34" charset="0"/>
              <a:buChar char="֎"/>
            </a:pPr>
            <a:r>
              <a:rPr lang="en-US" sz="2400" dirty="0" smtClean="0"/>
              <a:t>What </a:t>
            </a:r>
            <a:r>
              <a:rPr lang="en-US" sz="2400" dirty="0"/>
              <a:t>is a variable?</a:t>
            </a:r>
          </a:p>
          <a:p>
            <a:pPr>
              <a:buClr>
                <a:srgbClr val="00B0F0"/>
              </a:buClr>
              <a:buFont typeface="Calibri" panose="020F0502020204030204" pitchFamily="34" charset="0"/>
              <a:buChar char="֎"/>
            </a:pPr>
            <a:r>
              <a:rPr lang="en-US" sz="2400" dirty="0" smtClean="0"/>
              <a:t>What </a:t>
            </a:r>
            <a:r>
              <a:rPr lang="en-US" sz="2400" dirty="0"/>
              <a:t>are the basic rules for naming a variable in python?</a:t>
            </a:r>
          </a:p>
          <a:p>
            <a:pPr>
              <a:buClr>
                <a:srgbClr val="00B0F0"/>
              </a:buClr>
              <a:buFont typeface="Calibri" panose="020F0502020204030204" pitchFamily="34" charset="0"/>
              <a:buChar char="֎"/>
            </a:pPr>
            <a:r>
              <a:rPr lang="en-US" sz="2400" dirty="0" smtClean="0"/>
              <a:t>Describe </a:t>
            </a:r>
            <a:r>
              <a:rPr lang="en-US" sz="2400" dirty="0"/>
              <a:t>the purpose of  operators in Programming.</a:t>
            </a:r>
          </a:p>
          <a:p>
            <a:pPr>
              <a:buClr>
                <a:srgbClr val="00B0F0"/>
              </a:buClr>
              <a:buFont typeface="Calibri" panose="020F0502020204030204" pitchFamily="34" charset="0"/>
              <a:buChar char="֎"/>
            </a:pPr>
            <a:r>
              <a:rPr lang="en-US" sz="2400" dirty="0" smtClean="0"/>
              <a:t>Can </a:t>
            </a:r>
            <a:r>
              <a:rPr lang="en-US" sz="2400" dirty="0"/>
              <a:t>you remind types of operators used in Python?</a:t>
            </a:r>
          </a:p>
          <a:p>
            <a:pPr>
              <a:buClr>
                <a:srgbClr val="00B0F0"/>
              </a:buClr>
              <a:buFont typeface="Calibri" panose="020F0502020204030204" pitchFamily="34" charset="0"/>
              <a:buChar char="֎"/>
            </a:pPr>
            <a:r>
              <a:rPr lang="en-US" sz="2400" dirty="0" smtClean="0"/>
              <a:t>Discuss </a:t>
            </a:r>
            <a:r>
              <a:rPr lang="en-US" sz="2400" dirty="0"/>
              <a:t>Sequential and selection approach for writing a program.</a:t>
            </a:r>
          </a:p>
          <a:p>
            <a:pPr>
              <a:buClr>
                <a:srgbClr val="00B0F0"/>
              </a:buClr>
              <a:buFont typeface="Calibri" panose="020F0502020204030204" pitchFamily="34" charset="0"/>
              <a:buChar char="֎"/>
            </a:pPr>
            <a:r>
              <a:rPr lang="en-US" sz="2400" dirty="0" smtClean="0"/>
              <a:t>How </a:t>
            </a:r>
            <a:r>
              <a:rPr lang="en-US" sz="2400" dirty="0"/>
              <a:t>can we apply sequential and case statements in Python</a:t>
            </a:r>
            <a:r>
              <a:rPr lang="en-US" sz="2400" dirty="0" smtClean="0"/>
              <a:t>?</a:t>
            </a:r>
          </a:p>
          <a:p>
            <a:pPr>
              <a:buClr>
                <a:srgbClr val="00B0F0"/>
              </a:buClr>
              <a:buFont typeface="Calibri" panose="020F0502020204030204" pitchFamily="34" charset="0"/>
              <a:buChar char="֎"/>
            </a:pPr>
            <a:r>
              <a:rPr lang="en-US" sz="2400" dirty="0"/>
              <a:t>What are major components of a problem we need to know before solving the problem?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72502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 tmFilter="0,0; .5, 1; 1, 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38</TotalTime>
  <Words>61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Perspective</vt:lpstr>
      <vt:lpstr>Programming Concepts</vt:lpstr>
      <vt:lpstr>Use sticky pad to write the answers for given Questions and paste it on a chart, place the chart in the class so that it can help in revising of Programming concept.</vt:lpstr>
      <vt:lpstr>Group Discussion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Concepts</dc:title>
  <dc:creator>Asif Traders</dc:creator>
  <cp:lastModifiedBy>Asif Traders</cp:lastModifiedBy>
  <cp:revision>4</cp:revision>
  <dcterms:created xsi:type="dcterms:W3CDTF">2024-04-22T19:34:26Z</dcterms:created>
  <dcterms:modified xsi:type="dcterms:W3CDTF">2024-04-22T20:36:41Z</dcterms:modified>
</cp:coreProperties>
</file>