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4F8E9-0432-4026-92E1-964EC4FB5024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12372-4260-42D1-97CB-20D76E98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0981-FE6E-42C2-9501-54E060695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39770-0C8D-4480-8151-C3E73EBE4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EADDD-F0D1-41D4-A961-E2B6D1D6D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AEEE-138F-42CE-AA94-F163DDE33128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0F4AF-2051-43C5-8418-35F72707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D14C3-45A1-4CAA-906C-1FEBA601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3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5329-CBDD-4202-BE42-B5DDD5DAA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29681A-9E77-4509-9E83-E8ABEE3D7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5D26-BC6E-4231-A907-29CC2E12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55FC-FF6A-4DAC-9860-012D4CAF0BF0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8E0C6-A87F-4C4F-9C0A-D3E8E6C68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EF5AB-1F42-45AB-9439-C3F952B9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5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E5F0B5-4014-4B20-A61F-657DBE568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76C8A-28AB-4699-9BC0-01A943A2E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16664-1A8D-4973-AA72-3B2115971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5D3A-D704-495C-BFE5-9860C75F8034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9316F-A702-4A46-9D6C-B0150D33D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49A32-8C04-482C-AF4C-C4B37E65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8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1362-D535-4ABA-B358-7813F03B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41FD7-46FC-44D0-B5B7-C54A7B8F7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71BCE-BDCF-4825-B7DA-444F936B8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149D-345E-4A92-A2AE-69601C53049B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6C1EC-F113-429B-A5DD-0A1C04FC2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C121D-B84A-42DE-AF64-9BD96F45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5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6B204-0368-4E06-A0B2-ED4663BD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1A11F-6D45-4930-874D-FD253FF6B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80856-1EB0-41DE-85C9-D3C6E325D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E832-23D6-490D-88FA-0FA1990465B5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4AC73-0F8C-4E95-9D78-BC2783AD8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0491C-9BA6-425A-900D-D8D2D1B1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1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AAEEB-6D70-475D-B617-C51CD3EA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24615-4EFE-4DF3-B2AF-C55444DB7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4308A-B648-4D14-90D5-A2D4B5C19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14E81-13AC-467B-B52A-A7DEDF0C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D075-3023-44CA-A976-E3853F3FC773}" type="datetime1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CDA6F-FF6D-4F41-A295-956A3B55F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569A5-20B5-4A2B-96AC-572AF648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7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A73E9-A775-461B-B708-14B86800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976E9-F3EB-40CF-8340-7DA69709C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C4117-A4D8-43BD-8FF8-54A2D5B90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D47573-0DB9-44DC-A1F7-AB253424A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E920A3-65C4-4635-B9E8-FE6798A6B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5FFB14-D090-42D2-81BA-02CCD969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33D-690A-4AE7-8506-642AEB733B77}" type="datetime1">
              <a:rPr lang="en-US" smtClean="0"/>
              <a:t>2/14/2024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48CAE5-B9F1-486A-A9D8-FD6D44D6B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741867-15CB-41AE-8AA7-382A66E6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8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9DA7-B2F6-4488-907C-42CF6F4E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9BC6A-1D76-4A25-B744-346DE2465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9616-10F3-4B2F-ADB8-C2AD5A333C43}" type="datetime1">
              <a:rPr lang="en-US" smtClean="0"/>
              <a:t>2/14/2024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6C37C4-AEE0-4E33-A3C3-5E4D9293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0C3DE-672D-4B5A-9D31-E739CAC99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29A9E-DB4E-4F8B-9EC9-EB9839BB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3ECC-F00E-4867-A64A-3303529A95B4}" type="datetime1">
              <a:rPr lang="en-US" smtClean="0"/>
              <a:t>2/14/2024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3956B1-C997-491E-82E3-5CDAAA26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C3D30-68C1-4E70-821C-7696478E3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64B3-D87B-4E01-B3FE-854C43450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CC4A3-B4CE-486D-BE50-D0F97EA1F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F24C5-9991-4128-8A1E-DAAFC8B7F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9C8EE-0069-472C-8D1D-14DFCF60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3CA7-A199-4E17-A90D-6EC9F35FD2E9}" type="datetime1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A5EFB-0454-4C7C-BD8C-2C2086A6D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251E4-4BD4-4958-A755-3FA4863F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9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8919-E915-4D6D-BD46-C4D66F06A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2D5DCF-58EF-4D4E-901F-19B8F3246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8F620-5448-4935-9A67-C4860F4CC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8FCB9-CAAC-4714-BD23-D3E7140C5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0D55-D6D7-429E-A213-6D90744C2D21}" type="datetime1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461BE-3D16-4913-9159-1498B96B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F0B59-375A-48D8-A471-6452613C4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6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33A12D-8368-4C0A-B0F6-B5F5F46F4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85F96-2668-4B36-9662-C870F3564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750FC-2A53-4F8D-86B0-E61BE63AE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FF869-0A11-46B4-AF39-FE664458E9AE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C7E66-60AC-4DBC-B131-CDB06847D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PROJECT 2023 -2024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1D1B1-6D8A-49AB-81F1-FD1544B6E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1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co.gov.qa/en/about-qatar/national-vision203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091E-ECE3-4B6B-BF79-1960FCF727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2023-2024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94EFF-01CE-4A5B-A09D-2C39EF656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TERM II       CLASS 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E04A7-551F-4BDC-B59D-BE247B4D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2023 -2024 YEAR 8</a:t>
            </a:r>
          </a:p>
        </p:txBody>
      </p:sp>
    </p:spTree>
    <p:extLst>
      <p:ext uri="{BB962C8B-B14F-4D97-AF65-F5344CB8AC3E}">
        <p14:creationId xmlns:p14="http://schemas.microsoft.com/office/powerpoint/2010/main" val="217440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091E-ECE3-4B6B-BF79-1960FCF72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2710649" cy="573272"/>
          </a:xfrm>
        </p:spPr>
        <p:txBody>
          <a:bodyPr>
            <a:normAutofit fontScale="90000"/>
          </a:bodyPr>
          <a:lstStyle/>
          <a:p>
            <a:r>
              <a:rPr lang="en-US" dirty="0"/>
              <a:t>TOPIC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94EFF-01CE-4A5B-A09D-2C39EF656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6342" y="2077375"/>
            <a:ext cx="10493406" cy="3180425"/>
          </a:xfrm>
        </p:spPr>
        <p:txBody>
          <a:bodyPr>
            <a:noAutofit/>
          </a:bodyPr>
          <a:lstStyle/>
          <a:p>
            <a:r>
              <a:rPr lang="en-US" sz="5600" dirty="0">
                <a:solidFill>
                  <a:srgbClr val="C00000"/>
                </a:solidFill>
              </a:rPr>
              <a:t>CREATE A WEBSITE SHOWING HOW THE QATAR AIMS TO ACHIEVE ANY ONE OF THE FOUR PILLARS OF QATAR VISION 2030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E04A7-551F-4BDC-B59D-BE247B4D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2023 -2024 YEAR 8</a:t>
            </a:r>
          </a:p>
        </p:txBody>
      </p:sp>
    </p:spTree>
    <p:extLst>
      <p:ext uri="{BB962C8B-B14F-4D97-AF65-F5344CB8AC3E}">
        <p14:creationId xmlns:p14="http://schemas.microsoft.com/office/powerpoint/2010/main" val="72006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091E-ECE3-4B6B-BF79-1960FCF72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11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CREATE A WEBSITE USING THE BASIC FEATURES OF HTML .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E04A7-551F-4BDC-B59D-BE247B4D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2023 -2024 YEAR 8</a:t>
            </a:r>
          </a:p>
        </p:txBody>
      </p:sp>
    </p:spTree>
    <p:extLst>
      <p:ext uri="{BB962C8B-B14F-4D97-AF65-F5344CB8AC3E}">
        <p14:creationId xmlns:p14="http://schemas.microsoft.com/office/powerpoint/2010/main" val="396429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D386A-7D91-4D5C-8894-C6702ECCA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2023 -2024 YEAR 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C4CFD9-012C-4061-8402-26150FB25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837" y="737812"/>
            <a:ext cx="6992326" cy="5382376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57B22A82-A135-4E66-BF6E-702DF09EE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66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F4DE5-300C-4968-AE11-5978D143B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Reference websites for the topic: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F368-E502-470E-B89F-66EDF5B05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https://www.gco.gov.qa/en/about-qatar/national-vision2030/</a:t>
            </a:r>
            <a:endParaRPr lang="en-US" dirty="0"/>
          </a:p>
          <a:p>
            <a:r>
              <a:rPr lang="en-US" dirty="0"/>
              <a:t>https://en.wikipedia.org/wiki/Qatar_National_Vision_2030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A6423-28CD-40B8-BDB2-4F4DF3EC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2023 -2024 YEAR 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1C8BB9-DEA4-4B48-AABE-322631585BFC}"/>
              </a:ext>
            </a:extLst>
          </p:cNvPr>
          <p:cNvSpPr txBox="1"/>
          <p:nvPr/>
        </p:nvSpPr>
        <p:spPr>
          <a:xfrm>
            <a:off x="745724" y="5097555"/>
            <a:ext cx="119937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rgbClr val="C00000"/>
                </a:solidFill>
              </a:rPr>
              <a:t>SUBMISSION DATE : April 05,2024</a:t>
            </a:r>
          </a:p>
        </p:txBody>
      </p:sp>
    </p:spTree>
    <p:extLst>
      <p:ext uri="{BB962C8B-B14F-4D97-AF65-F5344CB8AC3E}">
        <p14:creationId xmlns:p14="http://schemas.microsoft.com/office/powerpoint/2010/main" val="422630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112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PROJECT 2023-2024</vt:lpstr>
      <vt:lpstr>TOPIC</vt:lpstr>
      <vt:lpstr>CREATE A WEBSITE USING THE BASIC FEATURES OF HTML . </vt:lpstr>
      <vt:lpstr>PowerPoint Presentation</vt:lpstr>
      <vt:lpstr>Reference websites for the topic: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2022-2023</dc:title>
  <dc:creator>User</dc:creator>
  <cp:lastModifiedBy>User</cp:lastModifiedBy>
  <cp:revision>13</cp:revision>
  <dcterms:created xsi:type="dcterms:W3CDTF">2022-09-21T07:12:07Z</dcterms:created>
  <dcterms:modified xsi:type="dcterms:W3CDTF">2024-02-14T05:48:08Z</dcterms:modified>
</cp:coreProperties>
</file>