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7" r:id="rId2"/>
    <p:sldId id="294" r:id="rId3"/>
    <p:sldId id="297" r:id="rId4"/>
    <p:sldId id="310" r:id="rId5"/>
    <p:sldId id="307" r:id="rId6"/>
    <p:sldId id="311" r:id="rId7"/>
    <p:sldId id="299" r:id="rId8"/>
    <p:sldId id="312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99FF"/>
    <a:srgbClr val="004A76"/>
    <a:srgbClr val="F6B350"/>
    <a:srgbClr val="3F9DA7"/>
    <a:srgbClr val="6EBFC8"/>
    <a:srgbClr val="AED2BC"/>
    <a:srgbClr val="87BB9B"/>
    <a:srgbClr val="F7E3FD"/>
    <a:srgbClr val="6C3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4" autoAdjust="0"/>
    <p:restoredTop sz="81447" autoAdjust="0"/>
  </p:normalViewPr>
  <p:slideViewPr>
    <p:cSldViewPr snapToGrid="0">
      <p:cViewPr varScale="1">
        <p:scale>
          <a:sx n="54" d="100"/>
          <a:sy n="54" d="100"/>
        </p:scale>
        <p:origin x="17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a zubair" userId="cd0c6b642a85ca9b" providerId="LiveId" clId="{BC655148-E7D8-479A-B60A-7AE0ECCB01EF}"/>
    <pc:docChg chg="addSld delSld modSld">
      <pc:chgData name="saba zubair" userId="cd0c6b642a85ca9b" providerId="LiveId" clId="{BC655148-E7D8-479A-B60A-7AE0ECCB01EF}" dt="2024-10-18T20:10:01.977" v="125" actId="1076"/>
      <pc:docMkLst>
        <pc:docMk/>
      </pc:docMkLst>
      <pc:sldChg chg="del">
        <pc:chgData name="saba zubair" userId="cd0c6b642a85ca9b" providerId="LiveId" clId="{BC655148-E7D8-479A-B60A-7AE0ECCB01EF}" dt="2024-10-18T19:57:17.835" v="4" actId="47"/>
        <pc:sldMkLst>
          <pc:docMk/>
          <pc:sldMk cId="2047842423" sldId="279"/>
        </pc:sldMkLst>
      </pc:sldChg>
      <pc:sldChg chg="del">
        <pc:chgData name="saba zubair" userId="cd0c6b642a85ca9b" providerId="LiveId" clId="{BC655148-E7D8-479A-B60A-7AE0ECCB01EF}" dt="2024-10-18T19:57:35.621" v="16" actId="47"/>
        <pc:sldMkLst>
          <pc:docMk/>
          <pc:sldMk cId="3262603198" sldId="280"/>
        </pc:sldMkLst>
      </pc:sldChg>
      <pc:sldChg chg="del">
        <pc:chgData name="saba zubair" userId="cd0c6b642a85ca9b" providerId="LiveId" clId="{BC655148-E7D8-479A-B60A-7AE0ECCB01EF}" dt="2024-10-18T19:57:05.615" v="0" actId="47"/>
        <pc:sldMkLst>
          <pc:docMk/>
          <pc:sldMk cId="2754893100" sldId="284"/>
        </pc:sldMkLst>
      </pc:sldChg>
      <pc:sldChg chg="del">
        <pc:chgData name="saba zubair" userId="cd0c6b642a85ca9b" providerId="LiveId" clId="{BC655148-E7D8-479A-B60A-7AE0ECCB01EF}" dt="2024-10-18T19:57:06.479" v="1" actId="47"/>
        <pc:sldMkLst>
          <pc:docMk/>
          <pc:sldMk cId="1450291885" sldId="285"/>
        </pc:sldMkLst>
      </pc:sldChg>
      <pc:sldChg chg="del">
        <pc:chgData name="saba zubair" userId="cd0c6b642a85ca9b" providerId="LiveId" clId="{BC655148-E7D8-479A-B60A-7AE0ECCB01EF}" dt="2024-10-18T19:57:15.277" v="3" actId="47"/>
        <pc:sldMkLst>
          <pc:docMk/>
          <pc:sldMk cId="499201509" sldId="286"/>
        </pc:sldMkLst>
      </pc:sldChg>
      <pc:sldChg chg="del">
        <pc:chgData name="saba zubair" userId="cd0c6b642a85ca9b" providerId="LiveId" clId="{BC655148-E7D8-479A-B60A-7AE0ECCB01EF}" dt="2024-10-18T19:57:20.063" v="8" actId="47"/>
        <pc:sldMkLst>
          <pc:docMk/>
          <pc:sldMk cId="2814342108" sldId="291"/>
        </pc:sldMkLst>
      </pc:sldChg>
      <pc:sldChg chg="del">
        <pc:chgData name="saba zubair" userId="cd0c6b642a85ca9b" providerId="LiveId" clId="{BC655148-E7D8-479A-B60A-7AE0ECCB01EF}" dt="2024-10-18T19:57:35.090" v="15" actId="47"/>
        <pc:sldMkLst>
          <pc:docMk/>
          <pc:sldMk cId="1837382425" sldId="292"/>
        </pc:sldMkLst>
      </pc:sldChg>
      <pc:sldChg chg="del">
        <pc:chgData name="saba zubair" userId="cd0c6b642a85ca9b" providerId="LiveId" clId="{BC655148-E7D8-479A-B60A-7AE0ECCB01EF}" dt="2024-10-18T19:57:32.804" v="10" actId="47"/>
        <pc:sldMkLst>
          <pc:docMk/>
          <pc:sldMk cId="2871152863" sldId="293"/>
        </pc:sldMkLst>
      </pc:sldChg>
      <pc:sldChg chg="del">
        <pc:chgData name="saba zubair" userId="cd0c6b642a85ca9b" providerId="LiveId" clId="{BC655148-E7D8-479A-B60A-7AE0ECCB01EF}" dt="2024-10-18T19:57:22.952" v="9" actId="47"/>
        <pc:sldMkLst>
          <pc:docMk/>
          <pc:sldMk cId="2776791179" sldId="295"/>
        </pc:sldMkLst>
      </pc:sldChg>
      <pc:sldChg chg="del">
        <pc:chgData name="saba zubair" userId="cd0c6b642a85ca9b" providerId="LiveId" clId="{BC655148-E7D8-479A-B60A-7AE0ECCB01EF}" dt="2024-10-18T19:57:19.177" v="7" actId="47"/>
        <pc:sldMkLst>
          <pc:docMk/>
          <pc:sldMk cId="274212403" sldId="296"/>
        </pc:sldMkLst>
      </pc:sldChg>
      <pc:sldChg chg="addSp">
        <pc:chgData name="saba zubair" userId="cd0c6b642a85ca9b" providerId="LiveId" clId="{BC655148-E7D8-479A-B60A-7AE0ECCB01EF}" dt="2024-10-18T20:00:39.536" v="37"/>
        <pc:sldMkLst>
          <pc:docMk/>
          <pc:sldMk cId="4234667469" sldId="299"/>
        </pc:sldMkLst>
        <pc:spChg chg="add">
          <ac:chgData name="saba zubair" userId="cd0c6b642a85ca9b" providerId="LiveId" clId="{BC655148-E7D8-479A-B60A-7AE0ECCB01EF}" dt="2024-10-18T20:00:39.536" v="37"/>
          <ac:spMkLst>
            <pc:docMk/>
            <pc:sldMk cId="4234667469" sldId="299"/>
            <ac:spMk id="9" creationId="{D43B680B-EAE7-4AA5-BB23-2F8FE3AD3AB0}"/>
          </ac:spMkLst>
        </pc:spChg>
      </pc:sldChg>
      <pc:sldChg chg="del">
        <pc:chgData name="saba zubair" userId="cd0c6b642a85ca9b" providerId="LiveId" clId="{BC655148-E7D8-479A-B60A-7AE0ECCB01EF}" dt="2024-10-18T19:57:33.219" v="11" actId="47"/>
        <pc:sldMkLst>
          <pc:docMk/>
          <pc:sldMk cId="2343881626" sldId="300"/>
        </pc:sldMkLst>
      </pc:sldChg>
      <pc:sldChg chg="del">
        <pc:chgData name="saba zubair" userId="cd0c6b642a85ca9b" providerId="LiveId" clId="{BC655148-E7D8-479A-B60A-7AE0ECCB01EF}" dt="2024-10-18T19:57:34.598" v="14" actId="47"/>
        <pc:sldMkLst>
          <pc:docMk/>
          <pc:sldMk cId="1914155354" sldId="302"/>
        </pc:sldMkLst>
      </pc:sldChg>
      <pc:sldChg chg="del">
        <pc:chgData name="saba zubair" userId="cd0c6b642a85ca9b" providerId="LiveId" clId="{BC655148-E7D8-479A-B60A-7AE0ECCB01EF}" dt="2024-10-18T19:57:13.474" v="2" actId="47"/>
        <pc:sldMkLst>
          <pc:docMk/>
          <pc:sldMk cId="113034083" sldId="303"/>
        </pc:sldMkLst>
      </pc:sldChg>
      <pc:sldChg chg="del">
        <pc:chgData name="saba zubair" userId="cd0c6b642a85ca9b" providerId="LiveId" clId="{BC655148-E7D8-479A-B60A-7AE0ECCB01EF}" dt="2024-10-18T19:57:18.755" v="6" actId="47"/>
        <pc:sldMkLst>
          <pc:docMk/>
          <pc:sldMk cId="117452570" sldId="304"/>
        </pc:sldMkLst>
      </pc:sldChg>
      <pc:sldChg chg="del">
        <pc:chgData name="saba zubair" userId="cd0c6b642a85ca9b" providerId="LiveId" clId="{BC655148-E7D8-479A-B60A-7AE0ECCB01EF}" dt="2024-10-18T19:57:18.340" v="5" actId="47"/>
        <pc:sldMkLst>
          <pc:docMk/>
          <pc:sldMk cId="4268877596" sldId="305"/>
        </pc:sldMkLst>
      </pc:sldChg>
      <pc:sldChg chg="del">
        <pc:chgData name="saba zubair" userId="cd0c6b642a85ca9b" providerId="LiveId" clId="{BC655148-E7D8-479A-B60A-7AE0ECCB01EF}" dt="2024-10-18T19:57:34.038" v="13" actId="47"/>
        <pc:sldMkLst>
          <pc:docMk/>
          <pc:sldMk cId="1151266105" sldId="309"/>
        </pc:sldMkLst>
      </pc:sldChg>
      <pc:sldChg chg="addSp modSp new add">
        <pc:chgData name="saba zubair" userId="cd0c6b642a85ca9b" providerId="LiveId" clId="{BC655148-E7D8-479A-B60A-7AE0ECCB01EF}" dt="2024-10-18T20:00:18.867" v="36" actId="1076"/>
        <pc:sldMkLst>
          <pc:docMk/>
          <pc:sldMk cId="667921546" sldId="311"/>
        </pc:sldMkLst>
        <pc:spChg chg="add mod">
          <ac:chgData name="saba zubair" userId="cd0c6b642a85ca9b" providerId="LiveId" clId="{BC655148-E7D8-479A-B60A-7AE0ECCB01EF}" dt="2024-10-18T19:59:39.965" v="27" actId="1076"/>
          <ac:spMkLst>
            <pc:docMk/>
            <pc:sldMk cId="667921546" sldId="311"/>
            <ac:spMk id="4" creationId="{74A78635-6850-405B-AC1C-6F8A7EE8888F}"/>
          </ac:spMkLst>
        </pc:spChg>
        <pc:spChg chg="add mod">
          <ac:chgData name="saba zubair" userId="cd0c6b642a85ca9b" providerId="LiveId" clId="{BC655148-E7D8-479A-B60A-7AE0ECCB01EF}" dt="2024-10-18T19:59:54.507" v="30" actId="1076"/>
          <ac:spMkLst>
            <pc:docMk/>
            <pc:sldMk cId="667921546" sldId="311"/>
            <ac:spMk id="5" creationId="{12BA67F0-4BD9-44F6-B8DC-2ED4B4A8A6C6}"/>
          </ac:spMkLst>
        </pc:spChg>
        <pc:picChg chg="add mod">
          <ac:chgData name="saba zubair" userId="cd0c6b642a85ca9b" providerId="LiveId" clId="{BC655148-E7D8-479A-B60A-7AE0ECCB01EF}" dt="2024-10-18T20:00:18.867" v="36" actId="1076"/>
          <ac:picMkLst>
            <pc:docMk/>
            <pc:sldMk cId="667921546" sldId="311"/>
            <ac:picMk id="6" creationId="{19F3F92E-2647-498F-9549-734BDB919E68}"/>
          </ac:picMkLst>
        </pc:picChg>
      </pc:sldChg>
      <pc:sldChg chg="del">
        <pc:chgData name="saba zubair" userId="cd0c6b642a85ca9b" providerId="LiveId" clId="{BC655148-E7D8-479A-B60A-7AE0ECCB01EF}" dt="2024-10-18T19:57:33.664" v="12" actId="47"/>
        <pc:sldMkLst>
          <pc:docMk/>
          <pc:sldMk cId="2478931092" sldId="311"/>
        </pc:sldMkLst>
      </pc:sldChg>
      <pc:sldChg chg="del">
        <pc:chgData name="saba zubair" userId="cd0c6b642a85ca9b" providerId="LiveId" clId="{BC655148-E7D8-479A-B60A-7AE0ECCB01EF}" dt="2024-10-18T19:57:36.343" v="17" actId="47"/>
        <pc:sldMkLst>
          <pc:docMk/>
          <pc:sldMk cId="143499392" sldId="312"/>
        </pc:sldMkLst>
      </pc:sldChg>
      <pc:sldChg chg="addSp modSp new add">
        <pc:chgData name="saba zubair" userId="cd0c6b642a85ca9b" providerId="LiveId" clId="{BC655148-E7D8-479A-B60A-7AE0ECCB01EF}" dt="2024-10-18T20:07:38.402" v="78" actId="1076"/>
        <pc:sldMkLst>
          <pc:docMk/>
          <pc:sldMk cId="392585151" sldId="312"/>
        </pc:sldMkLst>
        <pc:spChg chg="add mod">
          <ac:chgData name="saba zubair" userId="cd0c6b642a85ca9b" providerId="LiveId" clId="{BC655148-E7D8-479A-B60A-7AE0ECCB01EF}" dt="2024-10-18T20:01:09.491" v="43" actId="1076"/>
          <ac:spMkLst>
            <pc:docMk/>
            <pc:sldMk cId="392585151" sldId="312"/>
            <ac:spMk id="4" creationId="{F80C824C-D35D-4190-A94D-03078565E0C8}"/>
          </ac:spMkLst>
        </pc:spChg>
        <pc:spChg chg="add mod">
          <ac:chgData name="saba zubair" userId="cd0c6b642a85ca9b" providerId="LiveId" clId="{BC655148-E7D8-479A-B60A-7AE0ECCB01EF}" dt="2024-10-18T20:07:38.402" v="78" actId="1076"/>
          <ac:spMkLst>
            <pc:docMk/>
            <pc:sldMk cId="392585151" sldId="312"/>
            <ac:spMk id="5" creationId="{3FEB800D-74DF-4F9E-8FF3-037CB50FBC0B}"/>
          </ac:spMkLst>
        </pc:spChg>
        <pc:picChg chg="add mod">
          <ac:chgData name="saba zubair" userId="cd0c6b642a85ca9b" providerId="LiveId" clId="{BC655148-E7D8-479A-B60A-7AE0ECCB01EF}" dt="2024-10-18T20:06:44.510" v="48" actId="1076"/>
          <ac:picMkLst>
            <pc:docMk/>
            <pc:sldMk cId="392585151" sldId="312"/>
            <ac:picMk id="6" creationId="{7CCFF2C2-B190-4762-8C6F-EBD1BEB1B25F}"/>
          </ac:picMkLst>
        </pc:picChg>
      </pc:sldChg>
      <pc:sldChg chg="addSp modSp new add">
        <pc:chgData name="saba zubair" userId="cd0c6b642a85ca9b" providerId="LiveId" clId="{BC655148-E7D8-479A-B60A-7AE0ECCB01EF}" dt="2024-10-18T20:10:01.977" v="125" actId="1076"/>
        <pc:sldMkLst>
          <pc:docMk/>
          <pc:sldMk cId="3422978492" sldId="313"/>
        </pc:sldMkLst>
        <pc:spChg chg="add mod">
          <ac:chgData name="saba zubair" userId="cd0c6b642a85ca9b" providerId="LiveId" clId="{BC655148-E7D8-479A-B60A-7AE0ECCB01EF}" dt="2024-10-18T20:09:08.721" v="89" actId="1076"/>
          <ac:spMkLst>
            <pc:docMk/>
            <pc:sldMk cId="3422978492" sldId="313"/>
            <ac:spMk id="4" creationId="{3DAEFFA6-4AF0-4A6B-AC88-7F1D05878179}"/>
          </ac:spMkLst>
        </pc:spChg>
        <pc:spChg chg="add mod">
          <ac:chgData name="saba zubair" userId="cd0c6b642a85ca9b" providerId="LiveId" clId="{BC655148-E7D8-479A-B60A-7AE0ECCB01EF}" dt="2024-10-18T20:09:55.454" v="123" actId="14100"/>
          <ac:spMkLst>
            <pc:docMk/>
            <pc:sldMk cId="3422978492" sldId="313"/>
            <ac:spMk id="6" creationId="{EAB7D3FF-828E-43CE-BA92-F53B2A2C7E7F}"/>
          </ac:spMkLst>
        </pc:spChg>
        <pc:picChg chg="add mod">
          <ac:chgData name="saba zubair" userId="cd0c6b642a85ca9b" providerId="LiveId" clId="{BC655148-E7D8-479A-B60A-7AE0ECCB01EF}" dt="2024-10-18T20:10:01.977" v="125" actId="1076"/>
          <ac:picMkLst>
            <pc:docMk/>
            <pc:sldMk cId="3422978492" sldId="313"/>
            <ac:picMk id="5" creationId="{1BBC5C7F-D400-4FB2-B7DD-56CD9C28B5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teaching, be aware that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Days 1 and 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ideally you will need 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 100-bead bar. Alternatively use the slides.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8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0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7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children’s ideas on the 1-100 grid.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Pyramids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group activity, which you can find in this unit’s IN-DEPTH INVESTIGATION box on Hamilton’s website.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Alternatively, 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WT/ARE/GD:  Children sort and solve additions by bridging 10, using 1-100 number grids, beaded or landmarked 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9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Be a teacher! Sheet 1 – check two groups of additions.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ARE/GD:  Be a teacher! Sheet 2 – check three groups of additions.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4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Add a 1-digit number to a 2-digit number, bridging 10.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Add a 1-digit number to a 2-digit number, bridging 10.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Subtract a 1-digit number from a 2-digit number, bridging 10.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More Addition and Subtraction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Add/subtract single digit numbers using facts and patterns</a:t>
            </a:r>
          </a:p>
        </p:txBody>
      </p:sp>
    </p:spTree>
    <p:extLst>
      <p:ext uri="{BB962C8B-B14F-4D97-AF65-F5344CB8AC3E}">
        <p14:creationId xmlns:p14="http://schemas.microsoft.com/office/powerpoint/2010/main" val="296699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Add a 1-digit number to a 2-digit number, bridging 10.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More Addition and Subtraction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Add/subtract single digit numbers using facts and patterns</a:t>
            </a:r>
          </a:p>
        </p:txBody>
      </p:sp>
    </p:spTree>
    <p:extLst>
      <p:ext uri="{BB962C8B-B14F-4D97-AF65-F5344CB8AC3E}">
        <p14:creationId xmlns:p14="http://schemas.microsoft.com/office/powerpoint/2010/main" val="423243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 1-digit number to a 2-digit number, bridging 10.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64BF47-AB7C-4442-AE99-973ED7B4F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3384" r="25536" b="11616"/>
          <a:stretch/>
        </p:blipFill>
        <p:spPr>
          <a:xfrm>
            <a:off x="898072" y="791936"/>
            <a:ext cx="4579466" cy="457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BBD2D16-2D04-45AF-9CB1-6FC81792A443}"/>
              </a:ext>
            </a:extLst>
          </p:cNvPr>
          <p:cNvSpPr/>
          <p:nvPr/>
        </p:nvSpPr>
        <p:spPr>
          <a:xfrm flipH="1">
            <a:off x="5367372" y="579576"/>
            <a:ext cx="3600882" cy="1502229"/>
          </a:xfrm>
          <a:prstGeom prst="homePlate">
            <a:avLst>
              <a:gd name="adj" fmla="val 55550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These are special numbers – they match the ends of groups of 10 beads on the bead string.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F51E1D1-4E98-46B5-B86F-5873DA9D1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5" y="5255889"/>
            <a:ext cx="9195969" cy="1046600"/>
          </a:xfrm>
          <a:prstGeom prst="rect">
            <a:avLst/>
          </a:prstGeom>
        </p:spPr>
      </p:pic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F6BA519D-5C51-4CF1-9EB8-80CC73F5B564}"/>
              </a:ext>
            </a:extLst>
          </p:cNvPr>
          <p:cNvSpPr/>
          <p:nvPr/>
        </p:nvSpPr>
        <p:spPr>
          <a:xfrm>
            <a:off x="5706574" y="2081805"/>
            <a:ext cx="2769384" cy="86782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37 + 6 = </a:t>
            </a:r>
            <a:endParaRPr lang="en-GB" sz="2400" b="1" dirty="0">
              <a:solidFill>
                <a:schemeClr val="tx1"/>
              </a:solidFill>
              <a:latin typeface="Myriad Pro Light" panose="020B06030304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EE2548-9B70-4F33-9DB5-C56346AD02FC}"/>
              </a:ext>
            </a:extLst>
          </p:cNvPr>
          <p:cNvGrpSpPr/>
          <p:nvPr/>
        </p:nvGrpSpPr>
        <p:grpSpPr>
          <a:xfrm>
            <a:off x="5706573" y="2863489"/>
            <a:ext cx="2922479" cy="1344527"/>
            <a:chOff x="4298495" y="4063018"/>
            <a:chExt cx="2922479" cy="1344527"/>
          </a:xfrm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B57C1F9F-49E6-45E5-9485-65A6A42EED06}"/>
                </a:ext>
              </a:extLst>
            </p:cNvPr>
            <p:cNvSpPr/>
            <p:nvPr/>
          </p:nvSpPr>
          <p:spPr>
            <a:xfrm>
              <a:off x="4298495" y="4063018"/>
              <a:ext cx="2922479" cy="1344527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will happen when we add 6?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43C468-81DC-4ADF-B8CC-3C84C900A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7221" y="4177321"/>
              <a:ext cx="320045" cy="694293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C1077A2-37C5-40C7-B2FA-0F6E34810EE7}"/>
              </a:ext>
            </a:extLst>
          </p:cNvPr>
          <p:cNvSpPr/>
          <p:nvPr/>
        </p:nvSpPr>
        <p:spPr>
          <a:xfrm>
            <a:off x="6439633" y="3920115"/>
            <a:ext cx="2610582" cy="1451288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will cross a red number.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57B4BF7F-8786-4AA5-A00E-524605028BE2}"/>
              </a:ext>
            </a:extLst>
          </p:cNvPr>
          <p:cNvSpPr/>
          <p:nvPr/>
        </p:nvSpPr>
        <p:spPr>
          <a:xfrm>
            <a:off x="3902530" y="2081805"/>
            <a:ext cx="1235806" cy="2858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77A65-3D0A-48FB-97C7-981E9EEB50A7}"/>
              </a:ext>
            </a:extLst>
          </p:cNvPr>
          <p:cNvSpPr txBox="1"/>
          <p:nvPr/>
        </p:nvSpPr>
        <p:spPr>
          <a:xfrm>
            <a:off x="4185487" y="1586628"/>
            <a:ext cx="71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+3</a:t>
            </a: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495D9A0C-BED1-4715-A38A-CADBA3528438}"/>
              </a:ext>
            </a:extLst>
          </p:cNvPr>
          <p:cNvSpPr/>
          <p:nvPr/>
        </p:nvSpPr>
        <p:spPr>
          <a:xfrm>
            <a:off x="898072" y="2559178"/>
            <a:ext cx="1235806" cy="2858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CB06D5-FE75-4762-B17D-13F468CC6A6D}"/>
              </a:ext>
            </a:extLst>
          </p:cNvPr>
          <p:cNvSpPr txBox="1"/>
          <p:nvPr/>
        </p:nvSpPr>
        <p:spPr>
          <a:xfrm>
            <a:off x="1181029" y="2064001"/>
            <a:ext cx="71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377F37-7A8E-42C6-801F-82337868500B}"/>
              </a:ext>
            </a:extLst>
          </p:cNvPr>
          <p:cNvSpPr txBox="1"/>
          <p:nvPr/>
        </p:nvSpPr>
        <p:spPr>
          <a:xfrm>
            <a:off x="7542642" y="2300327"/>
            <a:ext cx="71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yriad Pro Light" panose="020B0603030403020204"/>
              </a:rPr>
              <a:t>43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E0A8C2-ABBD-4B73-986F-53D04233A663}"/>
              </a:ext>
            </a:extLst>
          </p:cNvPr>
          <p:cNvSpPr/>
          <p:nvPr/>
        </p:nvSpPr>
        <p:spPr>
          <a:xfrm>
            <a:off x="3660775" y="2247329"/>
            <a:ext cx="385304" cy="3905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5" grpId="0" animBg="1"/>
      <p:bldP spid="6" grpId="0"/>
      <p:bldP spid="16" grpId="0" animBg="1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2: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-digit number to a 2-digit number, bridging 10.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64BF47-AB7C-4442-AE99-973ED7B4F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3384" r="25536" b="11616"/>
          <a:stretch/>
        </p:blipFill>
        <p:spPr>
          <a:xfrm>
            <a:off x="898072" y="791936"/>
            <a:ext cx="4579466" cy="457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F6BA519D-5C51-4CF1-9EB8-80CC73F5B564}"/>
              </a:ext>
            </a:extLst>
          </p:cNvPr>
          <p:cNvSpPr/>
          <p:nvPr/>
        </p:nvSpPr>
        <p:spPr>
          <a:xfrm>
            <a:off x="5656469" y="1121656"/>
            <a:ext cx="2769384" cy="86782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45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</a:rPr>
              <a:t> + 8 =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6030304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EE2548-9B70-4F33-9DB5-C56346AD02FC}"/>
              </a:ext>
            </a:extLst>
          </p:cNvPr>
          <p:cNvGrpSpPr/>
          <p:nvPr/>
        </p:nvGrpSpPr>
        <p:grpSpPr>
          <a:xfrm>
            <a:off x="5579921" y="1981895"/>
            <a:ext cx="2922479" cy="1344527"/>
            <a:chOff x="4298495" y="4063018"/>
            <a:chExt cx="2922479" cy="1344527"/>
          </a:xfrm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B57C1F9F-49E6-45E5-9485-65A6A42EED06}"/>
                </a:ext>
              </a:extLst>
            </p:cNvPr>
            <p:cNvSpPr/>
            <p:nvPr/>
          </p:nvSpPr>
          <p:spPr>
            <a:xfrm>
              <a:off x="4298495" y="4063018"/>
              <a:ext cx="2922479" cy="1344527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Myriad Pro Light" panose="020B0603030403020204" pitchFamily="34" charset="0"/>
                  <a:ea typeface="+mn-ea"/>
                  <a:cs typeface="+mn-cs"/>
                </a:rPr>
                <a:t>What will happen when we add 8?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43C468-81DC-4ADF-B8CC-3C84C900A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5661" y="4177321"/>
              <a:ext cx="391606" cy="849534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C1077A2-37C5-40C7-B2FA-0F6E34810EE7}"/>
              </a:ext>
            </a:extLst>
          </p:cNvPr>
          <p:cNvSpPr/>
          <p:nvPr/>
        </p:nvSpPr>
        <p:spPr>
          <a:xfrm>
            <a:off x="6419120" y="3148291"/>
            <a:ext cx="2610582" cy="1395429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will cross a red number.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57B4BF7F-8786-4AA5-A00E-524605028BE2}"/>
              </a:ext>
            </a:extLst>
          </p:cNvPr>
          <p:cNvSpPr/>
          <p:nvPr/>
        </p:nvSpPr>
        <p:spPr>
          <a:xfrm>
            <a:off x="3021312" y="2597976"/>
            <a:ext cx="2098500" cy="247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77A65-3D0A-48FB-97C7-981E9EEB50A7}"/>
              </a:ext>
            </a:extLst>
          </p:cNvPr>
          <p:cNvSpPr txBox="1"/>
          <p:nvPr/>
        </p:nvSpPr>
        <p:spPr>
          <a:xfrm>
            <a:off x="3691417" y="2104120"/>
            <a:ext cx="71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+5</a:t>
            </a: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495D9A0C-BED1-4715-A38A-CADBA3528438}"/>
              </a:ext>
            </a:extLst>
          </p:cNvPr>
          <p:cNvSpPr/>
          <p:nvPr/>
        </p:nvSpPr>
        <p:spPr>
          <a:xfrm>
            <a:off x="917354" y="2917689"/>
            <a:ext cx="1235806" cy="2858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CB06D5-FE75-4762-B17D-13F468CC6A6D}"/>
              </a:ext>
            </a:extLst>
          </p:cNvPr>
          <p:cNvSpPr txBox="1"/>
          <p:nvPr/>
        </p:nvSpPr>
        <p:spPr>
          <a:xfrm>
            <a:off x="1200311" y="2422512"/>
            <a:ext cx="71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377F37-7A8E-42C6-801F-82337868500B}"/>
              </a:ext>
            </a:extLst>
          </p:cNvPr>
          <p:cNvSpPr txBox="1"/>
          <p:nvPr/>
        </p:nvSpPr>
        <p:spPr>
          <a:xfrm>
            <a:off x="7510073" y="1370389"/>
            <a:ext cx="71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F0000"/>
                </a:solidFill>
                <a:latin typeface="Myriad Pro Light" panose="020B0603030403020204"/>
              </a:rPr>
              <a:t>5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3B4A0A-71CF-4768-92D3-540A7BFF6DBD}"/>
              </a:ext>
            </a:extLst>
          </p:cNvPr>
          <p:cNvSpPr/>
          <p:nvPr/>
        </p:nvSpPr>
        <p:spPr>
          <a:xfrm>
            <a:off x="2802501" y="2686691"/>
            <a:ext cx="385304" cy="3905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/>
      <p:bldP spid="16" grpId="0" animBg="1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2: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1-digit number to a 2-digit number, bridging 10.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CD365-D89C-44D9-A062-D1656827DB94}"/>
              </a:ext>
            </a:extLst>
          </p:cNvPr>
          <p:cNvSpPr txBox="1"/>
          <p:nvPr/>
        </p:nvSpPr>
        <p:spPr>
          <a:xfrm>
            <a:off x="1307659" y="752641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22 + 5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CA212-90F2-4915-94AE-A9910A197029}"/>
              </a:ext>
            </a:extLst>
          </p:cNvPr>
          <p:cNvSpPr txBox="1"/>
          <p:nvPr/>
        </p:nvSpPr>
        <p:spPr>
          <a:xfrm>
            <a:off x="2098414" y="1318129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  <a:latin typeface="Myriad Pro Light" pitchFamily="34" charset="0"/>
              </a:rPr>
              <a:t>76 + 5</a:t>
            </a:r>
            <a:endParaRPr lang="en-GB" sz="2400" b="1" dirty="0">
              <a:latin typeface="Myriad Pro Ligh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7B7CE-5460-4509-8381-506384E6C7D2}"/>
              </a:ext>
            </a:extLst>
          </p:cNvPr>
          <p:cNvSpPr txBox="1"/>
          <p:nvPr/>
        </p:nvSpPr>
        <p:spPr>
          <a:xfrm>
            <a:off x="2926555" y="752641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27 + 5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B5B00-6106-4068-A755-13BCE84AF543}"/>
              </a:ext>
            </a:extLst>
          </p:cNvPr>
          <p:cNvSpPr txBox="1"/>
          <p:nvPr/>
        </p:nvSpPr>
        <p:spPr>
          <a:xfrm>
            <a:off x="3717308" y="1318129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43 + 5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EB069-5FF1-4777-A15E-B7977435A253}"/>
              </a:ext>
            </a:extLst>
          </p:cNvPr>
          <p:cNvSpPr txBox="1"/>
          <p:nvPr/>
        </p:nvSpPr>
        <p:spPr>
          <a:xfrm>
            <a:off x="4545448" y="752641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38 + 4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EA2D7-758D-4821-B7E6-AED898FE0A79}"/>
              </a:ext>
            </a:extLst>
          </p:cNvPr>
          <p:cNvSpPr txBox="1"/>
          <p:nvPr/>
        </p:nvSpPr>
        <p:spPr>
          <a:xfrm>
            <a:off x="5336201" y="1318129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35 + 7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8FC3E-0EE1-4BB2-8A61-19D649AEFDFB}"/>
              </a:ext>
            </a:extLst>
          </p:cNvPr>
          <p:cNvSpPr txBox="1"/>
          <p:nvPr/>
        </p:nvSpPr>
        <p:spPr>
          <a:xfrm>
            <a:off x="6164341" y="752640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33 + 4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4417A-2D1A-49D1-8F28-68A16CC063DF}"/>
              </a:ext>
            </a:extLst>
          </p:cNvPr>
          <p:cNvSpPr txBox="1"/>
          <p:nvPr/>
        </p:nvSpPr>
        <p:spPr>
          <a:xfrm>
            <a:off x="6944093" y="1318129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23 + 6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ED7A9D-33E2-4CC8-BC6C-5B56D90E4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3384" r="25536" b="11616"/>
          <a:stretch/>
        </p:blipFill>
        <p:spPr>
          <a:xfrm>
            <a:off x="252216" y="2119498"/>
            <a:ext cx="3664190" cy="366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13F7D7E-6830-4214-B038-5052A9E5E5C1}"/>
              </a:ext>
            </a:extLst>
          </p:cNvPr>
          <p:cNvGrpSpPr/>
          <p:nvPr/>
        </p:nvGrpSpPr>
        <p:grpSpPr>
          <a:xfrm>
            <a:off x="3916406" y="1779794"/>
            <a:ext cx="5113296" cy="2033827"/>
            <a:chOff x="4072487" y="3814881"/>
            <a:chExt cx="5113296" cy="2033827"/>
          </a:xfrm>
        </p:grpSpPr>
        <p:sp>
          <p:nvSpPr>
            <p:cNvPr id="17" name="Speech Bubble: Rectangle with Corners Rounded 14">
              <a:extLst>
                <a:ext uri="{FF2B5EF4-FFF2-40B4-BE49-F238E27FC236}">
                  <a16:creationId xmlns:a16="http://schemas.microsoft.com/office/drawing/2014/main" id="{42E53B98-51E1-482B-8F7F-92E639496BED}"/>
                </a:ext>
              </a:extLst>
            </p:cNvPr>
            <p:cNvSpPr/>
            <p:nvPr/>
          </p:nvSpPr>
          <p:spPr>
            <a:xfrm>
              <a:off x="4072487" y="3814881"/>
              <a:ext cx="5113296" cy="2033827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Which will cross into next group of 10 beads, that is, go to the next line of the 1-100 grid? How do you know?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EFC4D2-372F-486A-81DF-2798ECA74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1226" y="4405794"/>
              <a:ext cx="391606" cy="84953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AF016C-9CD9-4D1F-8458-A9CF09D2259D}"/>
              </a:ext>
            </a:extLst>
          </p:cNvPr>
          <p:cNvSpPr txBox="1"/>
          <p:nvPr/>
        </p:nvSpPr>
        <p:spPr>
          <a:xfrm>
            <a:off x="4185487" y="3902111"/>
            <a:ext cx="2053009" cy="769441"/>
          </a:xfrm>
          <a:prstGeom prst="rect">
            <a:avLst/>
          </a:prstGeom>
          <a:solidFill>
            <a:srgbClr val="6EBFC8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yriad Pro Light" pitchFamily="34" charset="0"/>
              </a:rPr>
              <a:t>Don’t cross a 10s </a:t>
            </a:r>
            <a:r>
              <a:rPr lang="en-GB" sz="2400" b="1" dirty="0">
                <a:latin typeface="Myriad Pro Light" pitchFamily="34" charset="0"/>
              </a:rPr>
              <a:t>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00DBA7-8008-4018-9EA7-E2DB05902225}"/>
              </a:ext>
            </a:extLst>
          </p:cNvPr>
          <p:cNvSpPr txBox="1"/>
          <p:nvPr/>
        </p:nvSpPr>
        <p:spPr>
          <a:xfrm>
            <a:off x="6907367" y="3890211"/>
            <a:ext cx="1999002" cy="707886"/>
          </a:xfrm>
          <a:prstGeom prst="rect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yriad Pro Light" pitchFamily="34" charset="0"/>
              </a:rPr>
              <a:t>Cross a 10s number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1418D2-7A9C-4C66-B7F8-23A0D774BAAC}"/>
              </a:ext>
            </a:extLst>
          </p:cNvPr>
          <p:cNvSpPr txBox="1"/>
          <p:nvPr/>
        </p:nvSpPr>
        <p:spPr>
          <a:xfrm>
            <a:off x="4086957" y="4808452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22 + 5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2E8C0-2A63-4D18-BF01-CD32AC256A62}"/>
              </a:ext>
            </a:extLst>
          </p:cNvPr>
          <p:cNvSpPr txBox="1"/>
          <p:nvPr/>
        </p:nvSpPr>
        <p:spPr>
          <a:xfrm>
            <a:off x="6679868" y="4808451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27 + 5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464D24-4930-4FEF-9D3F-B7F41590C5AC}"/>
              </a:ext>
            </a:extLst>
          </p:cNvPr>
          <p:cNvSpPr txBox="1"/>
          <p:nvPr/>
        </p:nvSpPr>
        <p:spPr>
          <a:xfrm>
            <a:off x="7914130" y="4803875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38 + 4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774D37-EEF5-4CCB-9E47-F38CD2199389}"/>
              </a:ext>
            </a:extLst>
          </p:cNvPr>
          <p:cNvSpPr txBox="1"/>
          <p:nvPr/>
        </p:nvSpPr>
        <p:spPr>
          <a:xfrm>
            <a:off x="5305927" y="4813030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33 + 4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56AE59-7CC5-422B-82D6-254F9EE1FC40}"/>
              </a:ext>
            </a:extLst>
          </p:cNvPr>
          <p:cNvSpPr txBox="1"/>
          <p:nvPr/>
        </p:nvSpPr>
        <p:spPr>
          <a:xfrm>
            <a:off x="6661879" y="5444602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76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7527B4-5C58-49E8-B785-426F78FDAAD7}"/>
              </a:ext>
            </a:extLst>
          </p:cNvPr>
          <p:cNvSpPr txBox="1"/>
          <p:nvPr/>
        </p:nvSpPr>
        <p:spPr>
          <a:xfrm>
            <a:off x="4068968" y="5444602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43 + 5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54235B-743A-45BC-A9DB-B6229031FC65}"/>
              </a:ext>
            </a:extLst>
          </p:cNvPr>
          <p:cNvSpPr txBox="1"/>
          <p:nvPr/>
        </p:nvSpPr>
        <p:spPr>
          <a:xfrm>
            <a:off x="7948005" y="5444602"/>
            <a:ext cx="103105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35 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17FF77-9D6A-4A34-BDC3-B4C055E674EE}"/>
              </a:ext>
            </a:extLst>
          </p:cNvPr>
          <p:cNvSpPr txBox="1"/>
          <p:nvPr/>
        </p:nvSpPr>
        <p:spPr>
          <a:xfrm>
            <a:off x="5314778" y="5444602"/>
            <a:ext cx="103105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Myriad Pro Light" pitchFamily="34" charset="0"/>
              </a:rPr>
              <a:t>23 + 6</a:t>
            </a:r>
          </a:p>
        </p:txBody>
      </p:sp>
    </p:spTree>
    <p:extLst>
      <p:ext uri="{BB962C8B-B14F-4D97-AF65-F5344CB8AC3E}">
        <p14:creationId xmlns:p14="http://schemas.microsoft.com/office/powerpoint/2010/main" val="11558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FCE993-0F7B-479D-BBCA-40BD279C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E4A17-269C-4AD8-A70D-25D9C46F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78635-6850-405B-AC1C-6F8A7EE8888F}"/>
              </a:ext>
            </a:extLst>
          </p:cNvPr>
          <p:cNvSpPr txBox="1"/>
          <p:nvPr/>
        </p:nvSpPr>
        <p:spPr>
          <a:xfrm>
            <a:off x="3028950" y="136524"/>
            <a:ext cx="3211551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1 – Pair/Group Work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A67F0-4BD9-44F6-B8DC-2ED4B4A8A6C6}"/>
              </a:ext>
            </a:extLst>
          </p:cNvPr>
          <p:cNvSpPr txBox="1"/>
          <p:nvPr/>
        </p:nvSpPr>
        <p:spPr>
          <a:xfrm>
            <a:off x="403761" y="902524"/>
            <a:ext cx="8336478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Choose to use a beaded line or 1-100 grid with red multiples of 10  to help.</a:t>
            </a:r>
          </a:p>
          <a:p>
            <a:pPr lvl="0"/>
            <a:r>
              <a:rPr lang="en-GB" dirty="0"/>
              <a:t>Work in pairs to choose a number from each set, recording them in an addition number sentence on ‘make your own addition activity sheet’</a:t>
            </a:r>
          </a:p>
          <a:p>
            <a:pPr lvl="0"/>
            <a:r>
              <a:rPr lang="en-GB" dirty="0"/>
              <a:t>Now draw either </a:t>
            </a:r>
            <a:r>
              <a:rPr lang="en-GB" b="1" dirty="0"/>
              <a:t>Y</a:t>
            </a:r>
            <a:r>
              <a:rPr lang="en-GB" dirty="0"/>
              <a:t> for yes or </a:t>
            </a:r>
            <a:r>
              <a:rPr lang="en-GB" b="1" dirty="0"/>
              <a:t>N</a:t>
            </a:r>
            <a:r>
              <a:rPr lang="en-GB" dirty="0"/>
              <a:t> for no beside it.  Write </a:t>
            </a:r>
            <a:r>
              <a:rPr lang="en-GB" b="1" dirty="0"/>
              <a:t>Y</a:t>
            </a:r>
            <a:r>
              <a:rPr lang="en-GB" dirty="0"/>
              <a:t> if you think that you WILL have to cross a ‘red’ number (multiple of 10).  Write </a:t>
            </a:r>
            <a:r>
              <a:rPr lang="en-GB" b="1" dirty="0"/>
              <a:t>N</a:t>
            </a:r>
            <a:r>
              <a:rPr lang="en-GB" dirty="0"/>
              <a:t> if you think you will NOT have to cross a ‘red’ number. </a:t>
            </a:r>
          </a:p>
          <a:p>
            <a:pPr lvl="0"/>
            <a:r>
              <a:rPr lang="en-GB" dirty="0"/>
              <a:t>Now add the 2 numbers, using the ‘T10’ recording strategy to keep track of how the 1-digit number is partitioned. Compare answers. </a:t>
            </a:r>
          </a:p>
          <a:p>
            <a:pPr lvl="0"/>
            <a:r>
              <a:rPr lang="en-GB" dirty="0"/>
              <a:t>Choose another pair of numbers and repeat the process.  </a:t>
            </a:r>
          </a:p>
          <a:p>
            <a:pPr lvl="0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3F92E-2647-498F-9549-734BDB91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56" y="3435468"/>
            <a:ext cx="6118382" cy="328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4BF2A7-16E5-4C08-8AE1-BD9F28F2D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70657" r="7350" b="12879"/>
          <a:stretch/>
        </p:blipFill>
        <p:spPr>
          <a:xfrm>
            <a:off x="669470" y="4764689"/>
            <a:ext cx="7802425" cy="106461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6427" y="4937362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7E592E-4790-46BA-B21C-FA5BE83A2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9848" r="7350" b="31818"/>
          <a:stretch/>
        </p:blipFill>
        <p:spPr>
          <a:xfrm>
            <a:off x="669470" y="454713"/>
            <a:ext cx="780242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3B680B-EAE7-4AA5-BB23-2F8FE3AD3AB0}"/>
              </a:ext>
            </a:extLst>
          </p:cNvPr>
          <p:cNvSpPr txBox="1"/>
          <p:nvPr/>
        </p:nvSpPr>
        <p:spPr>
          <a:xfrm>
            <a:off x="892658" y="172848"/>
            <a:ext cx="2170323" cy="66101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2 – Independent Work</a:t>
            </a:r>
          </a:p>
        </p:txBody>
      </p:sp>
    </p:spTree>
    <p:extLst>
      <p:ext uri="{BB962C8B-B14F-4D97-AF65-F5344CB8AC3E}">
        <p14:creationId xmlns:p14="http://schemas.microsoft.com/office/powerpoint/2010/main" val="42346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48E22-2A67-4AEA-8152-95BAEBE2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DD556-2F3E-45B5-A91B-DB2A8FE4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8</a:t>
            </a:fld>
            <a:endParaRPr lang="en-GB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F80C824C-D35D-4190-A94D-03078565E0C8}"/>
              </a:ext>
            </a:extLst>
          </p:cNvPr>
          <p:cNvSpPr txBox="1">
            <a:spLocks/>
          </p:cNvSpPr>
          <p:nvPr/>
        </p:nvSpPr>
        <p:spPr>
          <a:xfrm>
            <a:off x="3575908" y="490624"/>
            <a:ext cx="1992184" cy="55139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Plenary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B800D-74DF-4F9E-8FF3-037CB50FBC0B}"/>
              </a:ext>
            </a:extLst>
          </p:cNvPr>
          <p:cNvSpPr/>
          <p:nvPr/>
        </p:nvSpPr>
        <p:spPr>
          <a:xfrm>
            <a:off x="1407587" y="1127195"/>
            <a:ext cx="6328825" cy="369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/>
              <a:t>Attempt Ex 10.1, Q1 on page 148 and peer check your answers.</a:t>
            </a: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FF2C2-B190-4762-8C6F-EBD1BEB1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79" y="2091312"/>
            <a:ext cx="5658640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9BB0A3-86AC-4BE7-A4FD-C63B058D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E5C19-C7A8-4264-A8A9-4703BCA1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9</a:t>
            </a:fld>
            <a:endParaRPr lang="en-GB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3DAEFFA6-4AF0-4A6B-AC88-7F1D05878179}"/>
              </a:ext>
            </a:extLst>
          </p:cNvPr>
          <p:cNvSpPr txBox="1">
            <a:spLocks/>
          </p:cNvSpPr>
          <p:nvPr/>
        </p:nvSpPr>
        <p:spPr>
          <a:xfrm>
            <a:off x="3261583" y="396373"/>
            <a:ext cx="2620834" cy="682023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/>
              <a:t>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C5C7F-D400-4FB2-B7DD-56CD9C28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48" y="2187278"/>
            <a:ext cx="7000504" cy="41690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B7D3FF-828E-43CE-BA92-F53B2A2C7E7F}"/>
              </a:ext>
            </a:extLst>
          </p:cNvPr>
          <p:cNvSpPr/>
          <p:nvPr/>
        </p:nvSpPr>
        <p:spPr>
          <a:xfrm>
            <a:off x="866505" y="1357648"/>
            <a:ext cx="73393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https://wordwall.net/resource/12026359/2-digit-addition-with-regrouping</a:t>
            </a:r>
          </a:p>
        </p:txBody>
      </p:sp>
    </p:spTree>
    <p:extLst>
      <p:ext uri="{BB962C8B-B14F-4D97-AF65-F5344CB8AC3E}">
        <p14:creationId xmlns:p14="http://schemas.microsoft.com/office/powerpoint/2010/main" val="342297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3780</TotalTime>
  <Words>666</Words>
  <Application>Microsoft Office PowerPoint</Application>
  <PresentationFormat>On-screen Show (4:3)</PresentationFormat>
  <Paragraphs>95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saba zubair</cp:lastModifiedBy>
  <cp:revision>260</cp:revision>
  <dcterms:created xsi:type="dcterms:W3CDTF">2018-09-13T11:08:58Z</dcterms:created>
  <dcterms:modified xsi:type="dcterms:W3CDTF">2024-10-18T20:10:07Z</dcterms:modified>
</cp:coreProperties>
</file>