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5"/>
  </p:notesMasterIdLst>
  <p:sldIdLst>
    <p:sldId id="262" r:id="rId5"/>
    <p:sldId id="256" r:id="rId6"/>
    <p:sldId id="272" r:id="rId7"/>
    <p:sldId id="269" r:id="rId8"/>
    <p:sldId id="270" r:id="rId9"/>
    <p:sldId id="271" r:id="rId10"/>
    <p:sldId id="273" r:id="rId11"/>
    <p:sldId id="276" r:id="rId12"/>
    <p:sldId id="275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5EDD57-E1A7-4DA9-B7AC-0C1558DB0629}">
          <p14:sldIdLst>
            <p14:sldId id="262"/>
            <p14:sldId id="256"/>
          </p14:sldIdLst>
        </p14:section>
        <p14:section name="Questions" id="{E7F8A6C0-9901-48FE-82AE-7551961B8E9D}">
          <p14:sldIdLst>
            <p14:sldId id="272"/>
            <p14:sldId id="269"/>
            <p14:sldId id="270"/>
            <p14:sldId id="271"/>
            <p14:sldId id="273"/>
            <p14:sldId id="276"/>
          </p14:sldIdLst>
        </p14:section>
        <p14:section name="Answers" id="{C868FC3E-D2D8-4639-BA84-05B74E04695F}">
          <p14:sldIdLst>
            <p14:sldId id="275"/>
          </p14:sldIdLst>
        </p14:section>
        <p14:section name="Scores" id="{DA185715-A1B8-4DEC-838C-00371ADA5FD4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7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FC4E8A-266F-42AC-8B45-6D65F916498E}" v="1" dt="2021-07-16T06:57:39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89463" autoAdjust="0"/>
  </p:normalViewPr>
  <p:slideViewPr>
    <p:cSldViewPr snapToGrid="0" snapToObjects="1">
      <p:cViewPr varScale="1">
        <p:scale>
          <a:sx n="73" d="100"/>
          <a:sy n="73" d="100"/>
        </p:scale>
        <p:origin x="1805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464A5352-B8A5-4CE6-8B9A-AD95977D5EF8}"/>
    <pc:docChg chg="custSel modSld">
      <pc:chgData name="Jennie Kerwin" userId="89cc6116eb6c0dac" providerId="LiveId" clId="{464A5352-B8A5-4CE6-8B9A-AD95977D5EF8}" dt="2021-06-28T15:47:51.870" v="235" actId="20577"/>
      <pc:docMkLst>
        <pc:docMk/>
      </pc:docMkLst>
      <pc:sldChg chg="modSp">
        <pc:chgData name="Jennie Kerwin" userId="89cc6116eb6c0dac" providerId="LiveId" clId="{464A5352-B8A5-4CE6-8B9A-AD95977D5EF8}" dt="2021-06-28T15:41:42.503" v="1" actId="20577"/>
        <pc:sldMkLst>
          <pc:docMk/>
          <pc:sldMk cId="3541630340" sldId="262"/>
        </pc:sldMkLst>
        <pc:spChg chg="mod">
          <ac:chgData name="Jennie Kerwin" userId="89cc6116eb6c0dac" providerId="LiveId" clId="{464A5352-B8A5-4CE6-8B9A-AD95977D5EF8}" dt="2021-06-28T15:41:42.503" v="1" actId="20577"/>
          <ac:spMkLst>
            <pc:docMk/>
            <pc:sldMk cId="3541630340" sldId="262"/>
            <ac:spMk id="6" creationId="{44B03B31-058A-4E84-9B96-90DF26D95BE3}"/>
          </ac:spMkLst>
        </pc:spChg>
      </pc:sldChg>
      <pc:sldChg chg="delSp modSp">
        <pc:chgData name="Jennie Kerwin" userId="89cc6116eb6c0dac" providerId="LiveId" clId="{464A5352-B8A5-4CE6-8B9A-AD95977D5EF8}" dt="2021-06-28T15:46:11.116" v="176" actId="20577"/>
        <pc:sldMkLst>
          <pc:docMk/>
          <pc:sldMk cId="3658786422" sldId="269"/>
        </pc:sldMkLst>
        <pc:spChg chg="mod">
          <ac:chgData name="Jennie Kerwin" userId="89cc6116eb6c0dac" providerId="LiveId" clId="{464A5352-B8A5-4CE6-8B9A-AD95977D5EF8}" dt="2021-06-28T15:45:46.604" v="163" actId="20577"/>
          <ac:spMkLst>
            <pc:docMk/>
            <pc:sldMk cId="3658786422" sldId="269"/>
            <ac:spMk id="8" creationId="{80AD7C72-CA9E-4BFC-BBBC-4F36E439B7CA}"/>
          </ac:spMkLst>
        </pc:spChg>
        <pc:spChg chg="mod">
          <ac:chgData name="Jennie Kerwin" userId="89cc6116eb6c0dac" providerId="LiveId" clId="{464A5352-B8A5-4CE6-8B9A-AD95977D5EF8}" dt="2021-06-28T15:46:11.116" v="176" actId="20577"/>
          <ac:spMkLst>
            <pc:docMk/>
            <pc:sldMk cId="3658786422" sldId="269"/>
            <ac:spMk id="9" creationId="{30C685BC-46EB-4FCA-B95F-FAFF2AC9EC29}"/>
          </ac:spMkLst>
        </pc:spChg>
        <pc:spChg chg="del">
          <ac:chgData name="Jennie Kerwin" userId="89cc6116eb6c0dac" providerId="LiveId" clId="{464A5352-B8A5-4CE6-8B9A-AD95977D5EF8}" dt="2021-06-28T15:45:28.942" v="151" actId="478"/>
          <ac:spMkLst>
            <pc:docMk/>
            <pc:sldMk cId="3658786422" sldId="269"/>
            <ac:spMk id="11" creationId="{11BD1CF8-AEFC-46E9-9825-2EE27A2C46E2}"/>
          </ac:spMkLst>
        </pc:spChg>
      </pc:sldChg>
      <pc:sldChg chg="delSp modSp">
        <pc:chgData name="Jennie Kerwin" userId="89cc6116eb6c0dac" providerId="LiveId" clId="{464A5352-B8A5-4CE6-8B9A-AD95977D5EF8}" dt="2021-06-28T15:46:22.671" v="186" actId="5793"/>
        <pc:sldMkLst>
          <pc:docMk/>
          <pc:sldMk cId="1079165871" sldId="270"/>
        </pc:sldMkLst>
        <pc:spChg chg="mod">
          <ac:chgData name="Jennie Kerwin" userId="89cc6116eb6c0dac" providerId="LiveId" clId="{464A5352-B8A5-4CE6-8B9A-AD95977D5EF8}" dt="2021-06-28T15:45:56.675" v="166" actId="6549"/>
          <ac:spMkLst>
            <pc:docMk/>
            <pc:sldMk cId="1079165871" sldId="270"/>
            <ac:spMk id="8" creationId="{A946085D-5874-4375-AA3F-4F7898600FFD}"/>
          </ac:spMkLst>
        </pc:spChg>
        <pc:spChg chg="mod">
          <ac:chgData name="Jennie Kerwin" userId="89cc6116eb6c0dac" providerId="LiveId" clId="{464A5352-B8A5-4CE6-8B9A-AD95977D5EF8}" dt="2021-06-28T15:46:22.671" v="186" actId="5793"/>
          <ac:spMkLst>
            <pc:docMk/>
            <pc:sldMk cId="1079165871" sldId="270"/>
            <ac:spMk id="9" creationId="{6E4E968C-F9F2-4A1B-9F3C-B606254C473F}"/>
          </ac:spMkLst>
        </pc:spChg>
        <pc:spChg chg="del">
          <ac:chgData name="Jennie Kerwin" userId="89cc6116eb6c0dac" providerId="LiveId" clId="{464A5352-B8A5-4CE6-8B9A-AD95977D5EF8}" dt="2021-06-28T15:45:53.957" v="165" actId="478"/>
          <ac:spMkLst>
            <pc:docMk/>
            <pc:sldMk cId="1079165871" sldId="270"/>
            <ac:spMk id="11" creationId="{1FF3D4D0-3B13-46B0-B5B4-B4B7CC41C05D}"/>
          </ac:spMkLst>
        </pc:spChg>
      </pc:sldChg>
      <pc:sldChg chg="addSp delSp modSp">
        <pc:chgData name="Jennie Kerwin" userId="89cc6116eb6c0dac" providerId="LiveId" clId="{464A5352-B8A5-4CE6-8B9A-AD95977D5EF8}" dt="2021-06-28T15:42:43.430" v="42" actId="6549"/>
        <pc:sldMkLst>
          <pc:docMk/>
          <pc:sldMk cId="1595312936" sldId="271"/>
        </pc:sldMkLst>
        <pc:spChg chg="mod">
          <ac:chgData name="Jennie Kerwin" userId="89cc6116eb6c0dac" providerId="LiveId" clId="{464A5352-B8A5-4CE6-8B9A-AD95977D5EF8}" dt="2021-06-28T15:42:43.430" v="42" actId="6549"/>
          <ac:spMkLst>
            <pc:docMk/>
            <pc:sldMk cId="1595312936" sldId="271"/>
            <ac:spMk id="8" creationId="{462A86A2-C7BF-4DB9-B472-DBF7A5F25423}"/>
          </ac:spMkLst>
        </pc:spChg>
        <pc:spChg chg="del">
          <ac:chgData name="Jennie Kerwin" userId="89cc6116eb6c0dac" providerId="LiveId" clId="{464A5352-B8A5-4CE6-8B9A-AD95977D5EF8}" dt="2021-06-28T15:41:54.422" v="2" actId="478"/>
          <ac:spMkLst>
            <pc:docMk/>
            <pc:sldMk cId="1595312936" sldId="271"/>
            <ac:spMk id="9" creationId="{2443A03A-2F07-4AB1-97C2-4D1BB335BFFF}"/>
          </ac:spMkLst>
        </pc:spChg>
        <pc:spChg chg="del">
          <ac:chgData name="Jennie Kerwin" userId="89cc6116eb6c0dac" providerId="LiveId" clId="{464A5352-B8A5-4CE6-8B9A-AD95977D5EF8}" dt="2021-06-28T15:41:56.863" v="3" actId="478"/>
          <ac:spMkLst>
            <pc:docMk/>
            <pc:sldMk cId="1595312936" sldId="271"/>
            <ac:spMk id="11" creationId="{FB9E96E5-D08E-4938-9F8F-97409E839CE3}"/>
          </ac:spMkLst>
        </pc:spChg>
        <pc:spChg chg="add mod">
          <ac:chgData name="Jennie Kerwin" userId="89cc6116eb6c0dac" providerId="LiveId" clId="{464A5352-B8A5-4CE6-8B9A-AD95977D5EF8}" dt="2021-06-28T15:42:31.117" v="12" actId="20577"/>
          <ac:spMkLst>
            <pc:docMk/>
            <pc:sldMk cId="1595312936" sldId="271"/>
            <ac:spMk id="12" creationId="{A0822238-7FC7-4BCC-A153-EC4454E9D0A7}"/>
          </ac:spMkLst>
        </pc:spChg>
      </pc:sldChg>
      <pc:sldChg chg="delSp modSp">
        <pc:chgData name="Jennie Kerwin" userId="89cc6116eb6c0dac" providerId="LiveId" clId="{464A5352-B8A5-4CE6-8B9A-AD95977D5EF8}" dt="2021-06-28T15:45:23.840" v="150" actId="255"/>
        <pc:sldMkLst>
          <pc:docMk/>
          <pc:sldMk cId="7306696" sldId="272"/>
        </pc:sldMkLst>
        <pc:spChg chg="del">
          <ac:chgData name="Jennie Kerwin" userId="89cc6116eb6c0dac" providerId="LiveId" clId="{464A5352-B8A5-4CE6-8B9A-AD95977D5EF8}" dt="2021-06-28T15:45:06.948" v="126" actId="478"/>
          <ac:spMkLst>
            <pc:docMk/>
            <pc:sldMk cId="7306696" sldId="272"/>
            <ac:spMk id="2" creationId="{AE236152-A348-44EB-AF1B-DF2DF86DA19D}"/>
          </ac:spMkLst>
        </pc:spChg>
        <pc:spChg chg="mod">
          <ac:chgData name="Jennie Kerwin" userId="89cc6116eb6c0dac" providerId="LiveId" clId="{464A5352-B8A5-4CE6-8B9A-AD95977D5EF8}" dt="2021-06-28T15:45:23.840" v="150" actId="255"/>
          <ac:spMkLst>
            <pc:docMk/>
            <pc:sldMk cId="7306696" sldId="272"/>
            <ac:spMk id="7" creationId="{BDE697D2-8CAE-493B-8EE6-6E87888AF2CE}"/>
          </ac:spMkLst>
        </pc:spChg>
        <pc:spChg chg="mod">
          <ac:chgData name="Jennie Kerwin" userId="89cc6116eb6c0dac" providerId="LiveId" clId="{464A5352-B8A5-4CE6-8B9A-AD95977D5EF8}" dt="2021-06-28T15:45:19.684" v="149" actId="313"/>
          <ac:spMkLst>
            <pc:docMk/>
            <pc:sldMk cId="7306696" sldId="272"/>
            <ac:spMk id="11" creationId="{31BB05E5-C94E-134B-9422-F39C28333EFC}"/>
          </ac:spMkLst>
        </pc:spChg>
      </pc:sldChg>
      <pc:sldChg chg="modSp">
        <pc:chgData name="Jennie Kerwin" userId="89cc6116eb6c0dac" providerId="LiveId" clId="{464A5352-B8A5-4CE6-8B9A-AD95977D5EF8}" dt="2021-06-28T15:43:00.647" v="48" actId="20577"/>
        <pc:sldMkLst>
          <pc:docMk/>
          <pc:sldMk cId="3261930801" sldId="273"/>
        </pc:sldMkLst>
        <pc:spChg chg="mod">
          <ac:chgData name="Jennie Kerwin" userId="89cc6116eb6c0dac" providerId="LiveId" clId="{464A5352-B8A5-4CE6-8B9A-AD95977D5EF8}" dt="2021-06-28T15:43:00.647" v="48" actId="20577"/>
          <ac:spMkLst>
            <pc:docMk/>
            <pc:sldMk cId="3261930801" sldId="273"/>
            <ac:spMk id="4" creationId="{930DF734-8880-7D43-92AF-E113DD5A33D2}"/>
          </ac:spMkLst>
        </pc:spChg>
      </pc:sldChg>
      <pc:sldChg chg="modSp">
        <pc:chgData name="Jennie Kerwin" userId="89cc6116eb6c0dac" providerId="LiveId" clId="{464A5352-B8A5-4CE6-8B9A-AD95977D5EF8}" dt="2021-06-28T15:47:51.870" v="235" actId="20577"/>
        <pc:sldMkLst>
          <pc:docMk/>
          <pc:sldMk cId="1057291929" sldId="275"/>
        </pc:sldMkLst>
        <pc:spChg chg="mod">
          <ac:chgData name="Jennie Kerwin" userId="89cc6116eb6c0dac" providerId="LiveId" clId="{464A5352-B8A5-4CE6-8B9A-AD95977D5EF8}" dt="2021-06-28T15:46:36.469" v="200" actId="20577"/>
          <ac:spMkLst>
            <pc:docMk/>
            <pc:sldMk cId="1057291929" sldId="275"/>
            <ac:spMk id="8" creationId="{EB2F40B5-B80B-4C4D-9AC8-AF35EB4C1407}"/>
          </ac:spMkLst>
        </pc:spChg>
        <pc:spChg chg="mod">
          <ac:chgData name="Jennie Kerwin" userId="89cc6116eb6c0dac" providerId="LiveId" clId="{464A5352-B8A5-4CE6-8B9A-AD95977D5EF8}" dt="2021-06-28T15:47:04.978" v="214" actId="20577"/>
          <ac:spMkLst>
            <pc:docMk/>
            <pc:sldMk cId="1057291929" sldId="275"/>
            <ac:spMk id="9" creationId="{D15D7892-383D-4083-96C2-3980563F9C26}"/>
          </ac:spMkLst>
        </pc:spChg>
        <pc:spChg chg="mod">
          <ac:chgData name="Jennie Kerwin" userId="89cc6116eb6c0dac" providerId="LiveId" clId="{464A5352-B8A5-4CE6-8B9A-AD95977D5EF8}" dt="2021-06-28T15:47:51.870" v="235" actId="20577"/>
          <ac:spMkLst>
            <pc:docMk/>
            <pc:sldMk cId="1057291929" sldId="275"/>
            <ac:spMk id="12" creationId="{11E2462C-B534-4B5C-8339-4929E41EFA72}"/>
          </ac:spMkLst>
        </pc:spChg>
        <pc:spChg chg="mod">
          <ac:chgData name="Jennie Kerwin" userId="89cc6116eb6c0dac" providerId="LiveId" clId="{464A5352-B8A5-4CE6-8B9A-AD95977D5EF8}" dt="2021-06-28T15:47:34.379" v="233" actId="14100"/>
          <ac:spMkLst>
            <pc:docMk/>
            <pc:sldMk cId="1057291929" sldId="275"/>
            <ac:spMk id="13" creationId="{EE684808-BD4B-4C43-8C30-A6DFDF12F520}"/>
          </ac:spMkLst>
        </pc:spChg>
        <pc:spChg chg="mod">
          <ac:chgData name="Jennie Kerwin" userId="89cc6116eb6c0dac" providerId="LiveId" clId="{464A5352-B8A5-4CE6-8B9A-AD95977D5EF8}" dt="2021-06-28T15:44:52.592" v="125" actId="20577"/>
          <ac:spMkLst>
            <pc:docMk/>
            <pc:sldMk cId="1057291929" sldId="275"/>
            <ac:spMk id="14" creationId="{8614FEBD-0A1A-44F2-A008-8E2C715D63E9}"/>
          </ac:spMkLst>
        </pc:spChg>
        <pc:spChg chg="mod">
          <ac:chgData name="Jennie Kerwin" userId="89cc6116eb6c0dac" providerId="LiveId" clId="{464A5352-B8A5-4CE6-8B9A-AD95977D5EF8}" dt="2021-06-28T15:44:26.203" v="99" actId="20577"/>
          <ac:spMkLst>
            <pc:docMk/>
            <pc:sldMk cId="1057291929" sldId="275"/>
            <ac:spMk id="16" creationId="{711733CF-9C7D-4C92-9E8F-F6D9BA71C228}"/>
          </ac:spMkLst>
        </pc:spChg>
      </pc:sldChg>
      <pc:sldChg chg="modSp">
        <pc:chgData name="Jennie Kerwin" userId="89cc6116eb6c0dac" providerId="LiveId" clId="{464A5352-B8A5-4CE6-8B9A-AD95977D5EF8}" dt="2021-06-28T15:43:17.900" v="54" actId="20577"/>
        <pc:sldMkLst>
          <pc:docMk/>
          <pc:sldMk cId="550623328" sldId="276"/>
        </pc:sldMkLst>
        <pc:spChg chg="mod">
          <ac:chgData name="Jennie Kerwin" userId="89cc6116eb6c0dac" providerId="LiveId" clId="{464A5352-B8A5-4CE6-8B9A-AD95977D5EF8}" dt="2021-06-28T15:43:17.900" v="54" actId="20577"/>
          <ac:spMkLst>
            <pc:docMk/>
            <pc:sldMk cId="550623328" sldId="276"/>
            <ac:spMk id="4" creationId="{930DF734-8880-7D43-92AF-E113DD5A33D2}"/>
          </ac:spMkLst>
        </pc:spChg>
      </pc:sldChg>
    </pc:docChg>
  </pc:docChgLst>
  <pc:docChgLst>
    <pc:chgData name="Nick Barwick" userId="a840bca8-ab8f-498d-9fe6-1d70d1b0b672" providerId="ADAL" clId="{4C20B80A-EF96-4C17-8AB7-52EB8E1DB83D}"/>
    <pc:docChg chg="undo custSel modSld">
      <pc:chgData name="Nick Barwick" userId="a840bca8-ab8f-498d-9fe6-1d70d1b0b672" providerId="ADAL" clId="{4C20B80A-EF96-4C17-8AB7-52EB8E1DB83D}" dt="2021-07-01T07:58:50.837" v="41" actId="14100"/>
      <pc:docMkLst>
        <pc:docMk/>
      </pc:docMkLst>
      <pc:sldChg chg="modSp mod">
        <pc:chgData name="Nick Barwick" userId="a840bca8-ab8f-498d-9fe6-1d70d1b0b672" providerId="ADAL" clId="{4C20B80A-EF96-4C17-8AB7-52EB8E1DB83D}" dt="2021-07-01T07:55:44.150" v="1" actId="20577"/>
        <pc:sldMkLst>
          <pc:docMk/>
          <pc:sldMk cId="3541630340" sldId="262"/>
        </pc:sldMkLst>
        <pc:spChg chg="mod">
          <ac:chgData name="Nick Barwick" userId="a840bca8-ab8f-498d-9fe6-1d70d1b0b672" providerId="ADAL" clId="{4C20B80A-EF96-4C17-8AB7-52EB8E1DB83D}" dt="2021-07-01T07:55:44.150" v="1" actId="20577"/>
          <ac:spMkLst>
            <pc:docMk/>
            <pc:sldMk cId="3541630340" sldId="262"/>
            <ac:spMk id="6" creationId="{44B03B31-058A-4E84-9B96-90DF26D95BE3}"/>
          </ac:spMkLst>
        </pc:spChg>
      </pc:sldChg>
      <pc:sldChg chg="modSp mod">
        <pc:chgData name="Nick Barwick" userId="a840bca8-ab8f-498d-9fe6-1d70d1b0b672" providerId="ADAL" clId="{4C20B80A-EF96-4C17-8AB7-52EB8E1DB83D}" dt="2021-07-01T07:58:50.837" v="41" actId="14100"/>
        <pc:sldMkLst>
          <pc:docMk/>
          <pc:sldMk cId="708441726" sldId="265"/>
        </pc:sldMkLst>
        <pc:picChg chg="mod">
          <ac:chgData name="Nick Barwick" userId="a840bca8-ab8f-498d-9fe6-1d70d1b0b672" providerId="ADAL" clId="{4C20B80A-EF96-4C17-8AB7-52EB8E1DB83D}" dt="2021-07-01T07:58:50.837" v="41" actId="14100"/>
          <ac:picMkLst>
            <pc:docMk/>
            <pc:sldMk cId="708441726" sldId="265"/>
            <ac:picMk id="13" creationId="{E0CF7755-D319-EE49-AFF6-436F1F881AA8}"/>
          </ac:picMkLst>
        </pc:picChg>
      </pc:sldChg>
      <pc:sldChg chg="addSp delSp modSp mod">
        <pc:chgData name="Nick Barwick" userId="a840bca8-ab8f-498d-9fe6-1d70d1b0b672" providerId="ADAL" clId="{4C20B80A-EF96-4C17-8AB7-52EB8E1DB83D}" dt="2021-07-01T07:57:48.761" v="38"/>
        <pc:sldMkLst>
          <pc:docMk/>
          <pc:sldMk cId="3658786422" sldId="269"/>
        </pc:sldMkLst>
        <pc:spChg chg="del">
          <ac:chgData name="Nick Barwick" userId="a840bca8-ab8f-498d-9fe6-1d70d1b0b672" providerId="ADAL" clId="{4C20B80A-EF96-4C17-8AB7-52EB8E1DB83D}" dt="2021-07-01T07:57:48.228" v="37" actId="478"/>
          <ac:spMkLst>
            <pc:docMk/>
            <pc:sldMk cId="3658786422" sldId="269"/>
            <ac:spMk id="8" creationId="{80AD7C72-CA9E-4BFC-BBBC-4F36E439B7CA}"/>
          </ac:spMkLst>
        </pc:spChg>
        <pc:spChg chg="mod">
          <ac:chgData name="Nick Barwick" userId="a840bca8-ab8f-498d-9fe6-1d70d1b0b672" providerId="ADAL" clId="{4C20B80A-EF96-4C17-8AB7-52EB8E1DB83D}" dt="2021-07-01T07:57:03.143" v="10" actId="20577"/>
          <ac:spMkLst>
            <pc:docMk/>
            <pc:sldMk cId="3658786422" sldId="269"/>
            <ac:spMk id="9" creationId="{30C685BC-46EB-4FCA-B95F-FAFF2AC9EC29}"/>
          </ac:spMkLst>
        </pc:spChg>
        <pc:spChg chg="add mod">
          <ac:chgData name="Nick Barwick" userId="a840bca8-ab8f-498d-9fe6-1d70d1b0b672" providerId="ADAL" clId="{4C20B80A-EF96-4C17-8AB7-52EB8E1DB83D}" dt="2021-07-01T07:57:48.761" v="38"/>
          <ac:spMkLst>
            <pc:docMk/>
            <pc:sldMk cId="3658786422" sldId="269"/>
            <ac:spMk id="11" creationId="{57E9113A-1E3E-4A88-8599-A1683516A08A}"/>
          </ac:spMkLst>
        </pc:spChg>
      </pc:sldChg>
      <pc:sldChg chg="addSp delSp modSp mod">
        <pc:chgData name="Nick Barwick" userId="a840bca8-ab8f-498d-9fe6-1d70d1b0b672" providerId="ADAL" clId="{4C20B80A-EF96-4C17-8AB7-52EB8E1DB83D}" dt="2021-07-01T07:57:55.093" v="40"/>
        <pc:sldMkLst>
          <pc:docMk/>
          <pc:sldMk cId="1079165871" sldId="270"/>
        </pc:sldMkLst>
        <pc:spChg chg="del">
          <ac:chgData name="Nick Barwick" userId="a840bca8-ab8f-498d-9fe6-1d70d1b0b672" providerId="ADAL" clId="{4C20B80A-EF96-4C17-8AB7-52EB8E1DB83D}" dt="2021-07-01T07:57:54.561" v="39" actId="478"/>
          <ac:spMkLst>
            <pc:docMk/>
            <pc:sldMk cId="1079165871" sldId="270"/>
            <ac:spMk id="8" creationId="{A946085D-5874-4375-AA3F-4F7898600FFD}"/>
          </ac:spMkLst>
        </pc:spChg>
        <pc:spChg chg="add mod">
          <ac:chgData name="Nick Barwick" userId="a840bca8-ab8f-498d-9fe6-1d70d1b0b672" providerId="ADAL" clId="{4C20B80A-EF96-4C17-8AB7-52EB8E1DB83D}" dt="2021-07-01T07:57:55.093" v="40"/>
          <ac:spMkLst>
            <pc:docMk/>
            <pc:sldMk cId="1079165871" sldId="270"/>
            <ac:spMk id="11" creationId="{254D82DC-312B-4497-BB77-25C14E9AB0E5}"/>
          </ac:spMkLst>
        </pc:spChg>
      </pc:sldChg>
      <pc:sldChg chg="modSp mod">
        <pc:chgData name="Nick Barwick" userId="a840bca8-ab8f-498d-9fe6-1d70d1b0b672" providerId="ADAL" clId="{4C20B80A-EF96-4C17-8AB7-52EB8E1DB83D}" dt="2021-07-01T07:57:40.953" v="36" actId="6549"/>
        <pc:sldMkLst>
          <pc:docMk/>
          <pc:sldMk cId="7306696" sldId="272"/>
        </pc:sldMkLst>
        <pc:spChg chg="mod">
          <ac:chgData name="Nick Barwick" userId="a840bca8-ab8f-498d-9fe6-1d70d1b0b672" providerId="ADAL" clId="{4C20B80A-EF96-4C17-8AB7-52EB8E1DB83D}" dt="2021-07-01T07:57:40.953" v="36" actId="6549"/>
          <ac:spMkLst>
            <pc:docMk/>
            <pc:sldMk cId="7306696" sldId="272"/>
            <ac:spMk id="11" creationId="{31BB05E5-C94E-134B-9422-F39C28333EFC}"/>
          </ac:spMkLst>
        </pc:spChg>
      </pc:sldChg>
      <pc:sldChg chg="modSp mod">
        <pc:chgData name="Nick Barwick" userId="a840bca8-ab8f-498d-9fe6-1d70d1b0b672" providerId="ADAL" clId="{4C20B80A-EF96-4C17-8AB7-52EB8E1DB83D}" dt="2021-07-01T07:56:43.110" v="8" actId="1076"/>
        <pc:sldMkLst>
          <pc:docMk/>
          <pc:sldMk cId="1057291929" sldId="275"/>
        </pc:sldMkLst>
        <pc:spChg chg="mod">
          <ac:chgData name="Nick Barwick" userId="a840bca8-ab8f-498d-9fe6-1d70d1b0b672" providerId="ADAL" clId="{4C20B80A-EF96-4C17-8AB7-52EB8E1DB83D}" dt="2021-07-01T07:56:36.294" v="5" actId="20577"/>
          <ac:spMkLst>
            <pc:docMk/>
            <pc:sldMk cId="1057291929" sldId="275"/>
            <ac:spMk id="8" creationId="{EB2F40B5-B80B-4C4D-9AC8-AF35EB4C1407}"/>
          </ac:spMkLst>
        </pc:spChg>
        <pc:spChg chg="mod">
          <ac:chgData name="Nick Barwick" userId="a840bca8-ab8f-498d-9fe6-1d70d1b0b672" providerId="ADAL" clId="{4C20B80A-EF96-4C17-8AB7-52EB8E1DB83D}" dt="2021-07-01T07:56:40.282" v="6" actId="1076"/>
          <ac:spMkLst>
            <pc:docMk/>
            <pc:sldMk cId="1057291929" sldId="275"/>
            <ac:spMk id="9" creationId="{D15D7892-383D-4083-96C2-3980563F9C26}"/>
          </ac:spMkLst>
        </pc:spChg>
        <pc:picChg chg="mod">
          <ac:chgData name="Nick Barwick" userId="a840bca8-ab8f-498d-9fe6-1d70d1b0b672" providerId="ADAL" clId="{4C20B80A-EF96-4C17-8AB7-52EB8E1DB83D}" dt="2021-07-01T07:56:43.110" v="8" actId="1076"/>
          <ac:picMkLst>
            <pc:docMk/>
            <pc:sldMk cId="1057291929" sldId="275"/>
            <ac:picMk id="15" creationId="{004B8A36-5982-4D19-AA11-76B1608A415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7B77C-152A-4286-9A80-88E60B72F683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7F790-AEBD-43BA-B79B-731A29830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32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226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73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354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4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90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70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7F790-AEBD-43BA-B79B-731A298308D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285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08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84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9CECF-5270-AD48-B5BB-2A693ECA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5C922-82C5-9B41-9435-29484455B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CB438-031B-1D42-9BF0-E203B7F6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5DB38-F89B-064F-9B4C-6A7ABDD60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77489-2F1A-0546-8D1B-17EF09CF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7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B4D70-8268-9F4E-BB39-7AFB89880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3CC899-2FF2-0A42-89C9-5C2B723D1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B7446-3207-BF4B-832D-4B1F04B0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B7050-367B-A643-899E-B63D262B2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46E54-BCBE-A742-8CE6-AF6C5019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9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8F6D00-0E8E-234A-9D57-35E0BC845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DAA28-16F9-E240-8A1D-E3ADF761F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103EF-30E4-824D-B00A-7A7BA5164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05DD9-1DF5-3A4B-A39E-CDB72AF42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05209-FB95-914E-8978-60EC2DDE2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5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E958D-B935-544A-8842-0BB73B46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54449-26C4-9D4B-98A2-255BE28DB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F330D-BC15-0B49-BE27-E720BB963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077B3-0944-EF4B-8D41-FEB011D9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D746E-CBAF-964D-B1DF-0E04604B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0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68B27-5A0B-EF41-899C-44BD649A6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B1F52-D172-404E-B8E6-48DEA2416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F9E81-248F-4C46-801F-01FE8267A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C516C-131F-5D4C-B953-8B857581A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79CD2-F463-CD44-8928-4C4CB7F43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4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2A0B8-B087-5843-91FF-7A29734A0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D5D29-0870-4D4F-9264-78FA2024A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77C7B-BDB7-3245-8E02-EE09E8158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8D9CF-3FDA-8A44-99BD-BD82A7AA0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36AE8-FD61-3F42-BCE9-E93BE7C99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6453B-BC25-4E41-AE26-20707386B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9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B4EE6-BD92-BE42-9940-E1C55248E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4ECFF-7403-A74B-9687-A410C294A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3EA1A-B4B2-9442-8B6C-4690D16A1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095677-DCDD-AE47-B3D0-E491505B9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AD7BED-2C58-BD4C-BCC6-B76E4796B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3DAF-3131-DD41-8CBE-9296EA1D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C12B48-A77B-3E4E-A73D-DE9D019FF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C925CC-2164-744C-A708-D8416AF3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2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0483A-777B-4245-8C98-9713CB05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75650B-83E4-CE4F-968A-2A1A654FD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03099-9FDA-2E48-B7E1-C726D3BF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DC663-D8F4-5E4A-AF6B-8E57DDAC0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1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8B3E07-FB92-3842-A2F5-E02246B67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7246E-0B4A-DD4B-B528-BFBC54001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CCCED-07AB-9647-AF81-4C44D5639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4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4A916-751C-7245-912B-E3318EC95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58C7-6AF8-2A47-9099-75219D8B7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BFED0-F97D-5E41-9237-CEC13E6B3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DF070-7879-1F4F-AC36-2C01E318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4BB95-A7B0-7C40-AF09-897FF00B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93714-3A0B-3341-806F-D00355D5A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3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0C52-E4E8-754F-A673-BC57AE25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A1BFDB-F248-DC4A-886B-C66CE6E82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2C96B-5B16-5547-92DD-80491C70B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212DB-B70A-0647-B522-5C8C50696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B87EC-5210-C44F-94B0-1B40D0A2C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CE665-F7F0-5547-B6B9-F2C61252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2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C8292A-181B-0C4F-8202-EBF640922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2B17C-98D1-684B-9F9A-2286E25B4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AEAB5-37DE-494F-ACB9-AB6BFE26E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B15F-72B8-4E43-8A1B-06B4529DF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DC58D-F6A4-E346-8494-17D68DD82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1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CBF1D80-9638-894E-BC9D-246D9A3AD7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8CA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D0F36DE-7BEA-454A-8B95-3CB5C868D3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48" y="342900"/>
            <a:ext cx="7136524" cy="61722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F17E6E-594A-4DDF-81A3-211CE38FEA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8462" y="6078371"/>
            <a:ext cx="2099800" cy="779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03B31-058A-4E84-9B96-90DF26D95BE3}"/>
              </a:ext>
            </a:extLst>
          </p:cNvPr>
          <p:cNvSpPr txBox="1"/>
          <p:nvPr/>
        </p:nvSpPr>
        <p:spPr>
          <a:xfrm>
            <a:off x="1776250" y="1233276"/>
            <a:ext cx="5917324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53746"/>
                </a:solidFill>
              </a:rPr>
              <a:t>Year 2 Starters</a:t>
            </a:r>
          </a:p>
          <a:p>
            <a:r>
              <a:rPr lang="en-US" sz="3200" b="1" dirty="0">
                <a:solidFill>
                  <a:srgbClr val="EA7600"/>
                </a:solidFill>
              </a:rPr>
              <a:t>Autumn Term</a:t>
            </a:r>
          </a:p>
          <a:p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600" b="1" dirty="0">
                <a:solidFill>
                  <a:srgbClr val="01539D"/>
                </a:solidFill>
              </a:rPr>
              <a:t>Test D</a:t>
            </a:r>
            <a:endParaRPr lang="en-US" sz="2600" dirty="0">
              <a:solidFill>
                <a:srgbClr val="01539D"/>
              </a:solidFill>
            </a:endParaRPr>
          </a:p>
          <a:p>
            <a:endParaRPr lang="en-US" sz="1200" dirty="0">
              <a:solidFill>
                <a:srgbClr val="01539D"/>
              </a:solidFill>
            </a:endParaRPr>
          </a:p>
          <a:p>
            <a:pPr>
              <a:spcAft>
                <a:spcPts val="500"/>
              </a:spcAft>
            </a:pPr>
            <a:r>
              <a:rPr lang="en-US" sz="2000" dirty="0">
                <a:solidFill>
                  <a:srgbClr val="01539D"/>
                </a:solidFill>
              </a:rPr>
              <a:t>Play through the slides, giving children as much time as you think they need to answer each question. Most questions have a written answer; sometimes children may show a number of fingers.</a:t>
            </a:r>
          </a:p>
          <a:p>
            <a:pPr>
              <a:spcAft>
                <a:spcPts val="500"/>
              </a:spcAft>
            </a:pPr>
            <a:r>
              <a:rPr lang="en-US" sz="2000" dirty="0">
                <a:solidFill>
                  <a:srgbClr val="01539D"/>
                </a:solidFill>
              </a:rPr>
              <a:t>Answers are given at the end of the test.</a:t>
            </a:r>
          </a:p>
          <a:p>
            <a:pPr>
              <a:spcAft>
                <a:spcPts val="500"/>
              </a:spcAft>
            </a:pPr>
            <a:r>
              <a:rPr lang="en-US" sz="2000" dirty="0">
                <a:solidFill>
                  <a:srgbClr val="01539D"/>
                </a:solidFill>
              </a:rPr>
              <a:t>This is not a class competition! Can children beat </a:t>
            </a:r>
            <a:r>
              <a:rPr lang="en-US" sz="2000" i="1" dirty="0">
                <a:solidFill>
                  <a:srgbClr val="01539D"/>
                </a:solidFill>
              </a:rPr>
              <a:t>their own </a:t>
            </a:r>
            <a:r>
              <a:rPr lang="en-US" sz="2000" b="1" dirty="0">
                <a:solidFill>
                  <a:srgbClr val="01539D"/>
                </a:solidFill>
              </a:rPr>
              <a:t>personal</a:t>
            </a:r>
            <a:r>
              <a:rPr lang="en-US" sz="2000" dirty="0">
                <a:solidFill>
                  <a:srgbClr val="01539D"/>
                </a:solidFill>
              </a:rPr>
              <a:t> </a:t>
            </a:r>
            <a:r>
              <a:rPr lang="en-US" sz="2000" b="1" dirty="0">
                <a:solidFill>
                  <a:srgbClr val="01539D"/>
                </a:solidFill>
              </a:rPr>
              <a:t>best</a:t>
            </a:r>
            <a:r>
              <a:rPr lang="en-US" sz="2000" dirty="0">
                <a:solidFill>
                  <a:srgbClr val="01539D"/>
                </a:solidFill>
              </a:rPr>
              <a:t> each week?</a:t>
            </a:r>
          </a:p>
          <a:p>
            <a:pPr>
              <a:spcAft>
                <a:spcPts val="500"/>
              </a:spcAft>
            </a:pPr>
            <a:r>
              <a:rPr lang="en-US" sz="2000" dirty="0">
                <a:solidFill>
                  <a:srgbClr val="01539D"/>
                </a:solidFill>
              </a:rPr>
              <a:t>Which ride do they get to enjoy at the end?</a:t>
            </a:r>
          </a:p>
        </p:txBody>
      </p:sp>
    </p:spTree>
    <p:extLst>
      <p:ext uri="{BB962C8B-B14F-4D97-AF65-F5344CB8AC3E}">
        <p14:creationId xmlns:p14="http://schemas.microsoft.com/office/powerpoint/2010/main" val="3541630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0CF7755-D319-EE49-AFF6-436F1F881A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66" y="-73572"/>
            <a:ext cx="9231039" cy="69315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1A15DB-EF8E-B24B-AC3E-DF66F33D07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46" y="253232"/>
            <a:ext cx="5074378" cy="65189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326650B-9D0D-4690-9BA6-87F74DB813C8}"/>
              </a:ext>
            </a:extLst>
          </p:cNvPr>
          <p:cNvGrpSpPr/>
          <p:nvPr/>
        </p:nvGrpSpPr>
        <p:grpSpPr>
          <a:xfrm>
            <a:off x="7955848" y="4042981"/>
            <a:ext cx="1065045" cy="3052437"/>
            <a:chOff x="7955848" y="4042981"/>
            <a:chExt cx="1065045" cy="305243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AD814D3-54CD-460E-8326-0BCC36D9A88C}"/>
                </a:ext>
              </a:extLst>
            </p:cNvPr>
            <p:cNvSpPr/>
            <p:nvPr/>
          </p:nvSpPr>
          <p:spPr>
            <a:xfrm>
              <a:off x="8387255" y="5497138"/>
              <a:ext cx="126124" cy="15982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 descr="A picture containing electronics, loudspeaker&#10;&#10;Description automatically generated">
              <a:extLst>
                <a:ext uri="{FF2B5EF4-FFF2-40B4-BE49-F238E27FC236}">
                  <a16:creationId xmlns:a16="http://schemas.microsoft.com/office/drawing/2014/main" id="{CDC8CAFC-43F9-4645-AE9E-A9344F614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5848" y="4042981"/>
              <a:ext cx="1065045" cy="169138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3B21ECE-BA82-48FF-841E-FBAA12907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5849" y="6047109"/>
              <a:ext cx="603003" cy="6030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Oval Callout 1">
            <a:extLst>
              <a:ext uri="{FF2B5EF4-FFF2-40B4-BE49-F238E27FC236}">
                <a16:creationId xmlns:a16="http://schemas.microsoft.com/office/drawing/2014/main" id="{527E0A0E-38E9-4F20-9E40-DB429FB18164}"/>
              </a:ext>
            </a:extLst>
          </p:cNvPr>
          <p:cNvSpPr/>
          <p:nvPr/>
        </p:nvSpPr>
        <p:spPr>
          <a:xfrm>
            <a:off x="5494352" y="3206115"/>
            <a:ext cx="2695087" cy="1541706"/>
          </a:xfrm>
          <a:prstGeom prst="wedgeEllipseCallout">
            <a:avLst>
              <a:gd name="adj1" fmla="val 54016"/>
              <a:gd name="adj2" fmla="val 49376"/>
            </a:avLst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/>
              <a:t>So, which ride do YOU measure up for?!</a:t>
            </a:r>
          </a:p>
        </p:txBody>
      </p:sp>
      <p:sp>
        <p:nvSpPr>
          <p:cNvPr id="23" name="Rounded Rectangle 20">
            <a:extLst>
              <a:ext uri="{FF2B5EF4-FFF2-40B4-BE49-F238E27FC236}">
                <a16:creationId xmlns:a16="http://schemas.microsoft.com/office/drawing/2014/main" id="{C760297D-6E07-476E-9120-3CFA114C6AEA}"/>
              </a:ext>
            </a:extLst>
          </p:cNvPr>
          <p:cNvSpPr/>
          <p:nvPr/>
        </p:nvSpPr>
        <p:spPr>
          <a:xfrm>
            <a:off x="5548561" y="5136090"/>
            <a:ext cx="2609751" cy="1335586"/>
          </a:xfrm>
          <a:prstGeom prst="wedgeEllipseCallout">
            <a:avLst>
              <a:gd name="adj1" fmla="val 52862"/>
              <a:gd name="adj2" fmla="val -3135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solidFill>
                  <a:schemeClr val="tx1"/>
                </a:solidFill>
              </a:rPr>
              <a:t>Did you beat YOUR personal best?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4" name="Pentagon 5">
            <a:extLst>
              <a:ext uri="{FF2B5EF4-FFF2-40B4-BE49-F238E27FC236}">
                <a16:creationId xmlns:a16="http://schemas.microsoft.com/office/drawing/2014/main" id="{D51386EE-BDF0-4623-AE89-363428A39B76}"/>
              </a:ext>
            </a:extLst>
          </p:cNvPr>
          <p:cNvSpPr/>
          <p:nvPr/>
        </p:nvSpPr>
        <p:spPr>
          <a:xfrm>
            <a:off x="131328" y="5743326"/>
            <a:ext cx="623055" cy="422910"/>
          </a:xfrm>
          <a:prstGeom prst="homePlat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4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00243 -0.68889 " pathEditMode="relative" rAng="0" ptsTypes="AA">
                                      <p:cBhvr>
                                        <p:cTn id="15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3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962" y="-94593"/>
            <a:ext cx="9252045" cy="69525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14C4F6-9BF6-3846-94DF-66D35AE3B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109" y="116601"/>
            <a:ext cx="5074378" cy="651891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C0CE8A7-EF73-2A46-9CF9-419D25C35151}"/>
              </a:ext>
            </a:extLst>
          </p:cNvPr>
          <p:cNvSpPr/>
          <p:nvPr/>
        </p:nvSpPr>
        <p:spPr>
          <a:xfrm>
            <a:off x="5975614" y="159510"/>
            <a:ext cx="2846070" cy="111609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Score a mark on the chart for each correct answer on the test.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DB23B5-0925-4D23-8C75-C576C4A80FB0}"/>
              </a:ext>
            </a:extLst>
          </p:cNvPr>
          <p:cNvGrpSpPr/>
          <p:nvPr/>
        </p:nvGrpSpPr>
        <p:grpSpPr>
          <a:xfrm>
            <a:off x="7955848" y="4042981"/>
            <a:ext cx="1065045" cy="3052437"/>
            <a:chOff x="7955848" y="4042981"/>
            <a:chExt cx="1065045" cy="305243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8CC5790-0AAA-4EE1-BDCC-16A75A29FF82}"/>
                </a:ext>
              </a:extLst>
            </p:cNvPr>
            <p:cNvSpPr/>
            <p:nvPr/>
          </p:nvSpPr>
          <p:spPr>
            <a:xfrm>
              <a:off x="8387255" y="5497138"/>
              <a:ext cx="126124" cy="15982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 descr="A picture containing electronics, loudspeaker&#10;&#10;Description automatically generated">
              <a:extLst>
                <a:ext uri="{FF2B5EF4-FFF2-40B4-BE49-F238E27FC236}">
                  <a16:creationId xmlns:a16="http://schemas.microsoft.com/office/drawing/2014/main" id="{E457F4A0-437C-4131-B7C4-88967BA05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5848" y="4042981"/>
              <a:ext cx="1065045" cy="169138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03F9B33-3F26-4453-A125-3D973A412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5849" y="6047109"/>
              <a:ext cx="603003" cy="6030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800370A-FA84-CA4A-AAEB-70F6B8EDC107}"/>
              </a:ext>
            </a:extLst>
          </p:cNvPr>
          <p:cNvSpPr/>
          <p:nvPr/>
        </p:nvSpPr>
        <p:spPr>
          <a:xfrm>
            <a:off x="5483168" y="4618272"/>
            <a:ext cx="2546732" cy="1116095"/>
          </a:xfrm>
          <a:prstGeom prst="wedgeEllipseCallout">
            <a:avLst>
              <a:gd name="adj1" fmla="val 63309"/>
              <a:gd name="adj2" fmla="val 70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Which ride will you measure up for?!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Pentagon 5">
            <a:extLst>
              <a:ext uri="{FF2B5EF4-FFF2-40B4-BE49-F238E27FC236}">
                <a16:creationId xmlns:a16="http://schemas.microsoft.com/office/drawing/2014/main" id="{751CF25F-5454-401F-8804-E147EB2F9B0F}"/>
              </a:ext>
            </a:extLst>
          </p:cNvPr>
          <p:cNvSpPr/>
          <p:nvPr/>
        </p:nvSpPr>
        <p:spPr>
          <a:xfrm>
            <a:off x="84640" y="5624199"/>
            <a:ext cx="623055" cy="422910"/>
          </a:xfrm>
          <a:prstGeom prst="homePlat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1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00573 -0.68843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3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68843 L 8.33333E-7 4.07407E-6 " pathEditMode="relative" rAng="0" ptsTypes="AA">
                                      <p:cBhvr>
                                        <p:cTn id="9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3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457" y="-9590"/>
            <a:ext cx="9252540" cy="678326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B05E5-C94E-134B-9422-F39C28333EFC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the number sentence.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BDE697D2-8CAE-493B-8EE6-6E87888AF2CE}"/>
              </a:ext>
            </a:extLst>
          </p:cNvPr>
          <p:cNvSpPr/>
          <p:nvPr/>
        </p:nvSpPr>
        <p:spPr>
          <a:xfrm>
            <a:off x="245625" y="165037"/>
            <a:ext cx="4938175" cy="2657675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1</a:t>
            </a:r>
          </a:p>
          <a:p>
            <a:pPr algn="ctr"/>
            <a:endParaRPr lang="en-US" sz="2400" dirty="0"/>
          </a:p>
          <a:p>
            <a:pPr algn="ctr"/>
            <a:r>
              <a:rPr lang="en-GB" sz="4400" dirty="0"/>
              <a:t>20 – 4 = 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30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6">
            <a:extLst>
              <a:ext uri="{FF2B5EF4-FFF2-40B4-BE49-F238E27FC236}">
                <a16:creationId xmlns:a16="http://schemas.microsoft.com/office/drawing/2014/main" id="{C8C339F7-6526-4195-A414-48F6DD39C447}"/>
              </a:ext>
            </a:extLst>
          </p:cNvPr>
          <p:cNvSpPr/>
          <p:nvPr/>
        </p:nvSpPr>
        <p:spPr>
          <a:xfrm>
            <a:off x="2620267" y="1662368"/>
            <a:ext cx="3903465" cy="482710"/>
          </a:xfrm>
          <a:prstGeom prst="roundRect">
            <a:avLst/>
          </a:prstGeom>
          <a:solidFill>
            <a:srgbClr val="D6BBEB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531" y="1"/>
            <a:ext cx="9228083" cy="68153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30C685BC-46EB-4FCA-B95F-FAFF2AC9EC29}"/>
              </a:ext>
            </a:extLst>
          </p:cNvPr>
          <p:cNvSpPr/>
          <p:nvPr/>
        </p:nvSpPr>
        <p:spPr>
          <a:xfrm>
            <a:off x="245625" y="165037"/>
            <a:ext cx="4938175" cy="2657675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2</a:t>
            </a:r>
          </a:p>
          <a:p>
            <a:pPr algn="ctr"/>
            <a:endParaRPr lang="en-US" sz="2400" dirty="0"/>
          </a:p>
          <a:p>
            <a:pPr lvl="0" algn="ctr"/>
            <a:r>
              <a:rPr lang="en-GB" sz="4400" dirty="0">
                <a:solidFill>
                  <a:prstClr val="black"/>
                </a:solidFill>
              </a:rPr>
              <a:t>18 – 3 = ?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E9113A-1E3E-4A88-8599-A1683516A08A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the number sentence.</a:t>
            </a:r>
          </a:p>
        </p:txBody>
      </p:sp>
    </p:spTree>
    <p:extLst>
      <p:ext uri="{BB962C8B-B14F-4D97-AF65-F5344CB8AC3E}">
        <p14:creationId xmlns:p14="http://schemas.microsoft.com/office/powerpoint/2010/main" val="365878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6">
            <a:extLst>
              <a:ext uri="{FF2B5EF4-FFF2-40B4-BE49-F238E27FC236}">
                <a16:creationId xmlns:a16="http://schemas.microsoft.com/office/drawing/2014/main" id="{C8C339F7-6526-4195-A414-48F6DD39C447}"/>
              </a:ext>
            </a:extLst>
          </p:cNvPr>
          <p:cNvSpPr/>
          <p:nvPr/>
        </p:nvSpPr>
        <p:spPr>
          <a:xfrm>
            <a:off x="2620267" y="1662368"/>
            <a:ext cx="3903465" cy="482710"/>
          </a:xfrm>
          <a:prstGeom prst="roundRect">
            <a:avLst/>
          </a:prstGeom>
          <a:solidFill>
            <a:srgbClr val="D6BBEB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022" y="-73769"/>
            <a:ext cx="9218036" cy="68786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6E4E968C-F9F2-4A1B-9F3C-B606254C473F}"/>
              </a:ext>
            </a:extLst>
          </p:cNvPr>
          <p:cNvSpPr/>
          <p:nvPr/>
        </p:nvSpPr>
        <p:spPr>
          <a:xfrm>
            <a:off x="245625" y="165038"/>
            <a:ext cx="4938175" cy="2307694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3</a:t>
            </a:r>
          </a:p>
          <a:p>
            <a:pPr algn="ctr"/>
            <a:endParaRPr lang="en-US" sz="3200" dirty="0"/>
          </a:p>
          <a:p>
            <a:pPr lvl="0" algn="ctr"/>
            <a:r>
              <a:rPr lang="en-GB" sz="4400" dirty="0">
                <a:solidFill>
                  <a:prstClr val="black"/>
                </a:solidFill>
              </a:rPr>
              <a:t>19 – 6 = ?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4D82DC-312B-4497-BB77-25C14E9AB0E5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the number sentence.</a:t>
            </a:r>
          </a:p>
        </p:txBody>
      </p:sp>
    </p:spTree>
    <p:extLst>
      <p:ext uri="{BB962C8B-B14F-4D97-AF65-F5344CB8AC3E}">
        <p14:creationId xmlns:p14="http://schemas.microsoft.com/office/powerpoint/2010/main" val="107916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6">
            <a:extLst>
              <a:ext uri="{FF2B5EF4-FFF2-40B4-BE49-F238E27FC236}">
                <a16:creationId xmlns:a16="http://schemas.microsoft.com/office/drawing/2014/main" id="{C8C339F7-6526-4195-A414-48F6DD39C447}"/>
              </a:ext>
            </a:extLst>
          </p:cNvPr>
          <p:cNvSpPr/>
          <p:nvPr/>
        </p:nvSpPr>
        <p:spPr>
          <a:xfrm>
            <a:off x="2620267" y="1662368"/>
            <a:ext cx="3903465" cy="482710"/>
          </a:xfrm>
          <a:prstGeom prst="roundRect">
            <a:avLst/>
          </a:prstGeom>
          <a:solidFill>
            <a:srgbClr val="D6BBEB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20" y="-8359"/>
            <a:ext cx="9144464" cy="68237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2A86A2-C7BF-4DB9-B472-DBF7A5F25423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your two answers.</a:t>
            </a: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A0822238-7FC7-4BCC-A153-EC4454E9D0A7}"/>
              </a:ext>
            </a:extLst>
          </p:cNvPr>
          <p:cNvSpPr/>
          <p:nvPr/>
        </p:nvSpPr>
        <p:spPr>
          <a:xfrm>
            <a:off x="245625" y="165038"/>
            <a:ext cx="4938175" cy="2307694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4</a:t>
            </a:r>
          </a:p>
          <a:p>
            <a:pPr algn="ctr"/>
            <a:endParaRPr lang="en-US" sz="3200" dirty="0"/>
          </a:p>
          <a:p>
            <a:pPr lvl="0" algn="ctr">
              <a:defRPr/>
            </a:pPr>
            <a:r>
              <a:rPr lang="de-DE" sz="4000" dirty="0">
                <a:solidFill>
                  <a:prstClr val="black"/>
                </a:solidFill>
              </a:rPr>
              <a:t>8 + 3 = ? </a:t>
            </a:r>
          </a:p>
          <a:p>
            <a:pPr lvl="0" algn="ctr">
              <a:defRPr/>
            </a:pPr>
            <a:r>
              <a:rPr lang="de-DE" sz="4000" dirty="0">
                <a:solidFill>
                  <a:prstClr val="black"/>
                </a:solidFill>
              </a:rPr>
              <a:t>So, 18 + 3 = ?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1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6">
            <a:extLst>
              <a:ext uri="{FF2B5EF4-FFF2-40B4-BE49-F238E27FC236}">
                <a16:creationId xmlns:a16="http://schemas.microsoft.com/office/drawing/2014/main" id="{C8C339F7-6526-4195-A414-48F6DD39C447}"/>
              </a:ext>
            </a:extLst>
          </p:cNvPr>
          <p:cNvSpPr/>
          <p:nvPr/>
        </p:nvSpPr>
        <p:spPr>
          <a:xfrm>
            <a:off x="2620267" y="1662368"/>
            <a:ext cx="3903465" cy="482710"/>
          </a:xfrm>
          <a:prstGeom prst="roundRect">
            <a:avLst/>
          </a:prstGeom>
          <a:solidFill>
            <a:srgbClr val="D6BBEB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021" y="-50430"/>
            <a:ext cx="9238593" cy="67981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30DF734-8880-7D43-92AF-E113DD5A33D2}"/>
              </a:ext>
            </a:extLst>
          </p:cNvPr>
          <p:cNvSpPr/>
          <p:nvPr/>
        </p:nvSpPr>
        <p:spPr>
          <a:xfrm>
            <a:off x="245625" y="165038"/>
            <a:ext cx="4938175" cy="2307694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5</a:t>
            </a:r>
          </a:p>
          <a:p>
            <a:pPr algn="ctr"/>
            <a:endParaRPr lang="en-US" sz="3200" dirty="0"/>
          </a:p>
          <a:p>
            <a:pPr lvl="0" algn="ctr">
              <a:defRPr/>
            </a:pPr>
            <a:r>
              <a:rPr lang="de-DE" sz="4000" dirty="0">
                <a:solidFill>
                  <a:prstClr val="black"/>
                </a:solidFill>
              </a:rPr>
              <a:t>7 + 5 = ? </a:t>
            </a:r>
          </a:p>
          <a:p>
            <a:pPr lvl="0" algn="ctr">
              <a:defRPr/>
            </a:pPr>
            <a:r>
              <a:rPr lang="de-DE" sz="4000" dirty="0">
                <a:solidFill>
                  <a:prstClr val="black"/>
                </a:solidFill>
              </a:rPr>
              <a:t>So, 27 + 5 = ?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7DC155-0A15-4E3D-883B-35DFA75C972E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your two answers.</a:t>
            </a:r>
          </a:p>
        </p:txBody>
      </p:sp>
    </p:spTree>
    <p:extLst>
      <p:ext uri="{BB962C8B-B14F-4D97-AF65-F5344CB8AC3E}">
        <p14:creationId xmlns:p14="http://schemas.microsoft.com/office/powerpoint/2010/main" val="326193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6">
            <a:extLst>
              <a:ext uri="{FF2B5EF4-FFF2-40B4-BE49-F238E27FC236}">
                <a16:creationId xmlns:a16="http://schemas.microsoft.com/office/drawing/2014/main" id="{C8C339F7-6526-4195-A414-48F6DD39C447}"/>
              </a:ext>
            </a:extLst>
          </p:cNvPr>
          <p:cNvSpPr/>
          <p:nvPr/>
        </p:nvSpPr>
        <p:spPr>
          <a:xfrm>
            <a:off x="2620267" y="1662368"/>
            <a:ext cx="3903465" cy="482710"/>
          </a:xfrm>
          <a:prstGeom prst="roundRect">
            <a:avLst/>
          </a:prstGeom>
          <a:solidFill>
            <a:srgbClr val="D6BBEB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486" y="-86524"/>
            <a:ext cx="9262569" cy="69118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30DF734-8880-7D43-92AF-E113DD5A33D2}"/>
              </a:ext>
            </a:extLst>
          </p:cNvPr>
          <p:cNvSpPr/>
          <p:nvPr/>
        </p:nvSpPr>
        <p:spPr>
          <a:xfrm>
            <a:off x="245625" y="165037"/>
            <a:ext cx="4938175" cy="2538405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/>
            <a:r>
              <a:rPr lang="de-DE" sz="4000" dirty="0">
                <a:solidFill>
                  <a:prstClr val="black"/>
                </a:solidFill>
              </a:rPr>
              <a:t>9 + 5 = ? </a:t>
            </a:r>
          </a:p>
          <a:p>
            <a:pPr lvl="0" algn="ctr"/>
            <a:r>
              <a:rPr lang="de-DE" sz="4000" dirty="0">
                <a:solidFill>
                  <a:prstClr val="black"/>
                </a:solidFill>
              </a:rPr>
              <a:t>So, 39 + 5 = 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F51ABE-1067-4797-A43D-78EC28BA81FA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 your two answers.</a:t>
            </a:r>
          </a:p>
        </p:txBody>
      </p:sp>
    </p:spTree>
    <p:extLst>
      <p:ext uri="{BB962C8B-B14F-4D97-AF65-F5344CB8AC3E}">
        <p14:creationId xmlns:p14="http://schemas.microsoft.com/office/powerpoint/2010/main" val="55062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04B8A36-5982-4D19-AA11-76B1608A41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530" y="-157130"/>
            <a:ext cx="9301656" cy="6915377"/>
          </a:xfrm>
          <a:prstGeom prst="rect">
            <a:avLst/>
          </a:prstGeom>
        </p:spPr>
      </p:pic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EB2F40B5-B80B-4C4D-9AC8-AF35EB4C1407}"/>
              </a:ext>
            </a:extLst>
          </p:cNvPr>
          <p:cNvSpPr/>
          <p:nvPr/>
        </p:nvSpPr>
        <p:spPr>
          <a:xfrm>
            <a:off x="323499" y="334323"/>
            <a:ext cx="2667821" cy="1378863"/>
          </a:xfrm>
          <a:prstGeom prst="roundRect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Q1</a:t>
            </a:r>
          </a:p>
          <a:p>
            <a:pPr lvl="0" algn="ctr"/>
            <a:r>
              <a:rPr lang="en-US" sz="3200" dirty="0">
                <a:solidFill>
                  <a:prstClr val="black"/>
                </a:solidFill>
              </a:rPr>
              <a:t>20 – 4 = </a:t>
            </a:r>
            <a:r>
              <a:rPr lang="en-US" sz="3200" b="1" dirty="0">
                <a:solidFill>
                  <a:srgbClr val="C00000"/>
                </a:solidFill>
              </a:rPr>
              <a:t>16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D15D7892-383D-4083-96C2-3980563F9C26}"/>
              </a:ext>
            </a:extLst>
          </p:cNvPr>
          <p:cNvSpPr/>
          <p:nvPr/>
        </p:nvSpPr>
        <p:spPr>
          <a:xfrm>
            <a:off x="3165700" y="193336"/>
            <a:ext cx="2781062" cy="1484186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prstClr val="black"/>
                </a:solidFill>
              </a:rPr>
              <a:t>Q2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18 – 3 = </a:t>
            </a:r>
            <a:r>
              <a:rPr lang="en-US" sz="3200" b="1" dirty="0">
                <a:solidFill>
                  <a:srgbClr val="C00000"/>
                </a:solidFill>
              </a:rPr>
              <a:t>15</a:t>
            </a:r>
            <a:endParaRPr lang="en-US" sz="3200" b="1" dirty="0"/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11E2462C-B534-4B5C-8339-4929E41EFA72}"/>
              </a:ext>
            </a:extLst>
          </p:cNvPr>
          <p:cNvSpPr/>
          <p:nvPr/>
        </p:nvSpPr>
        <p:spPr>
          <a:xfrm>
            <a:off x="6121142" y="334323"/>
            <a:ext cx="2831754" cy="1118566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Q3</a:t>
            </a:r>
          </a:p>
          <a:p>
            <a:pPr algn="ctr"/>
            <a:r>
              <a:rPr lang="en-US" sz="3200" dirty="0"/>
              <a:t>19 – 6 = </a:t>
            </a:r>
            <a:r>
              <a:rPr lang="en-US" sz="3200" b="1" dirty="0">
                <a:solidFill>
                  <a:srgbClr val="C00000"/>
                </a:solidFill>
              </a:rPr>
              <a:t>13</a:t>
            </a:r>
            <a:r>
              <a:rPr lang="en-US" sz="3200" dirty="0"/>
              <a:t> </a:t>
            </a: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EE684808-BD4B-4C43-8C30-A6DFDF12F520}"/>
              </a:ext>
            </a:extLst>
          </p:cNvPr>
          <p:cNvSpPr/>
          <p:nvPr/>
        </p:nvSpPr>
        <p:spPr>
          <a:xfrm>
            <a:off x="3551962" y="2027988"/>
            <a:ext cx="3819767" cy="1541994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Q4</a:t>
            </a:r>
          </a:p>
          <a:p>
            <a:pPr lvl="0" algn="ctr"/>
            <a:r>
              <a:rPr lang="en-US" sz="3200" dirty="0">
                <a:solidFill>
                  <a:prstClr val="black"/>
                </a:solidFill>
              </a:rPr>
              <a:t>8 + 3 = </a:t>
            </a:r>
            <a:r>
              <a:rPr lang="en-US" sz="3200" b="1" dirty="0">
                <a:solidFill>
                  <a:srgbClr val="C00000"/>
                </a:solidFill>
              </a:rPr>
              <a:t>11</a:t>
            </a:r>
          </a:p>
          <a:p>
            <a:pPr lvl="0" algn="ctr"/>
            <a:r>
              <a:rPr lang="en-US" sz="3200" dirty="0">
                <a:solidFill>
                  <a:prstClr val="black"/>
                </a:solidFill>
              </a:rPr>
              <a:t>So, 18 + 3 = </a:t>
            </a:r>
            <a:r>
              <a:rPr lang="en-US" sz="3200" b="1" dirty="0">
                <a:solidFill>
                  <a:srgbClr val="C00000"/>
                </a:solidFill>
              </a:rPr>
              <a:t>21</a:t>
            </a:r>
            <a:endParaRPr lang="en-US" sz="3200" b="1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614FEBD-0A1A-44F2-A008-8E2C715D63E9}"/>
              </a:ext>
            </a:extLst>
          </p:cNvPr>
          <p:cNvSpPr/>
          <p:nvPr/>
        </p:nvSpPr>
        <p:spPr>
          <a:xfrm>
            <a:off x="5084929" y="4524267"/>
            <a:ext cx="3962320" cy="1541994"/>
          </a:xfrm>
          <a:prstGeom prst="roundRect">
            <a:avLst/>
          </a:prstGeom>
          <a:ln w="38100">
            <a:solidFill>
              <a:srgbClr val="11A0A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Q6</a:t>
            </a:r>
          </a:p>
          <a:p>
            <a:pPr algn="ctr"/>
            <a:r>
              <a:rPr lang="en-US" sz="3200" dirty="0"/>
              <a:t>9 + 5= </a:t>
            </a:r>
            <a:r>
              <a:rPr lang="en-US" sz="3200" b="1" dirty="0">
                <a:solidFill>
                  <a:srgbClr val="C00000"/>
                </a:solidFill>
              </a:rPr>
              <a:t>14</a:t>
            </a:r>
          </a:p>
          <a:p>
            <a:pPr algn="ctr"/>
            <a:r>
              <a:rPr lang="en-US" sz="3200" dirty="0"/>
              <a:t>So, 39 + 5 = </a:t>
            </a:r>
            <a:r>
              <a:rPr lang="en-US" sz="3200" b="1" dirty="0">
                <a:solidFill>
                  <a:srgbClr val="C00000"/>
                </a:solidFill>
              </a:rPr>
              <a:t>44</a:t>
            </a:r>
            <a:endParaRPr lang="en-US" sz="3200" b="1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16" name="Rounded Rectangle 13">
            <a:extLst>
              <a:ext uri="{FF2B5EF4-FFF2-40B4-BE49-F238E27FC236}">
                <a16:creationId xmlns:a16="http://schemas.microsoft.com/office/drawing/2014/main" id="{711733CF-9C7D-4C92-9E8F-F6D9BA71C228}"/>
              </a:ext>
            </a:extLst>
          </p:cNvPr>
          <p:cNvSpPr/>
          <p:nvPr/>
        </p:nvSpPr>
        <p:spPr>
          <a:xfrm>
            <a:off x="343307" y="4108810"/>
            <a:ext cx="2757701" cy="178544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Q5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</a:rPr>
              <a:t>7 + 5= </a:t>
            </a:r>
            <a:r>
              <a:rPr lang="en-US" sz="3200" b="1" dirty="0">
                <a:solidFill>
                  <a:srgbClr val="C00000"/>
                </a:solidFill>
              </a:rPr>
              <a:t>12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</a:rPr>
              <a:t>So, 27 + 5= </a:t>
            </a:r>
            <a:r>
              <a:rPr lang="en-US" sz="3200" b="1" dirty="0">
                <a:solidFill>
                  <a:srgbClr val="C00000"/>
                </a:solidFill>
              </a:rPr>
              <a:t>32</a:t>
            </a:r>
          </a:p>
          <a:p>
            <a:pPr algn="ctr"/>
            <a:endParaRPr lang="en-US" sz="3200" b="1" dirty="0">
              <a:solidFill>
                <a:prstClr val="black"/>
              </a:solidFill>
            </a:endParaRP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68B5F-FECD-4E3A-9139-32D5B7CF3962}"/>
              </a:ext>
            </a:extLst>
          </p:cNvPr>
          <p:cNvSpPr/>
          <p:nvPr/>
        </p:nvSpPr>
        <p:spPr>
          <a:xfrm>
            <a:off x="-94593" y="6095230"/>
            <a:ext cx="9396249" cy="8048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answers!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E817C7D-5E7F-4662-9270-0A8F2064BB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50582"/>
            <a:ext cx="665137" cy="66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9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C75DF971BDC042ABBF05D4A30397F4" ma:contentTypeVersion="18" ma:contentTypeDescription="Create a new document." ma:contentTypeScope="" ma:versionID="5a4163fe826aff5d2419084e0ceb57a8">
  <xsd:schema xmlns:xsd="http://www.w3.org/2001/XMLSchema" xmlns:xs="http://www.w3.org/2001/XMLSchema" xmlns:p="http://schemas.microsoft.com/office/2006/metadata/properties" xmlns:ns2="fefffbdb-f2c0-4e6d-94dc-04e55ab62593" xmlns:ns3="9fc2657f-8a10-488a-9c19-865d33997b5b" targetNamespace="http://schemas.microsoft.com/office/2006/metadata/properties" ma:root="true" ma:fieldsID="16b5cf923a03cac35aa091c9cbf5adda" ns2:_="" ns3:_="">
    <xsd:import namespace="fefffbdb-f2c0-4e6d-94dc-04e55ab62593"/>
    <xsd:import namespace="9fc2657f-8a10-488a-9c19-865d33997b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fffbdb-f2c0-4e6d-94dc-04e55ab625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b0dc97c-4265-4286-a30f-3f951028d5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c2657f-8a10-488a-9c19-865d33997b5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00b2a0-4dbe-4909-9761-d342a2d62341}" ma:internalName="TaxCatchAll" ma:showField="CatchAllData" ma:web="9fc2657f-8a10-488a-9c19-865d33997b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c2657f-8a10-488a-9c19-865d33997b5b" xsi:nil="true"/>
    <lcf76f155ced4ddcb4097134ff3c332f xmlns="fefffbdb-f2c0-4e6d-94dc-04e55ab62593">
      <Terms xmlns="http://schemas.microsoft.com/office/infopath/2007/PartnerControls"/>
    </lcf76f155ced4ddcb4097134ff3c332f>
    <SharedWithUsers xmlns="9fc2657f-8a10-488a-9c19-865d33997b5b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ED3902F-A87C-4E48-8A18-7FDA2DC3B5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7839BE-C5FD-45A7-BA87-A4542A6105B0}"/>
</file>

<file path=customXml/itemProps3.xml><?xml version="1.0" encoding="utf-8"?>
<ds:datastoreItem xmlns:ds="http://schemas.openxmlformats.org/officeDocument/2006/customXml" ds:itemID="{FF0BE06D-F5F6-4B7C-807E-3AE12F9941F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</TotalTime>
  <Words>287</Words>
  <Application>Microsoft Office PowerPoint</Application>
  <PresentationFormat>On-screen Show (4:3)</PresentationFormat>
  <Paragraphs>70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Django Merttens</dc:creator>
  <cp:lastModifiedBy>Nick Barwick</cp:lastModifiedBy>
  <cp:revision>47</cp:revision>
  <dcterms:created xsi:type="dcterms:W3CDTF">2021-04-22T08:59:16Z</dcterms:created>
  <dcterms:modified xsi:type="dcterms:W3CDTF">2021-07-16T06:57:40Z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0x010100D6C75DF971BDC042ABBF05D4A30397F4</vt:lpwstr>
  </property>
  <property fmtid="{D5CDD505-2E9C-101B-9397-08002B2CF9AE}" pid="3" name="Order">
    <vt:r8>211600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