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459985"/>
            <a:ext cx="12192000" cy="239801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073141" y="1016253"/>
            <a:ext cx="1482725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600" b="0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9600" b="0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9600" b="0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-1524"/>
            <a:ext cx="12192000" cy="6859523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725423" y="417576"/>
            <a:ext cx="10704830" cy="6022975"/>
          </a:xfrm>
          <a:custGeom>
            <a:avLst/>
            <a:gdLst/>
            <a:ahLst/>
            <a:cxnLst/>
            <a:rect l="l" t="t" r="r" b="b"/>
            <a:pathLst>
              <a:path w="10704830" h="6022975">
                <a:moveTo>
                  <a:pt x="10704576" y="0"/>
                </a:moveTo>
                <a:lnTo>
                  <a:pt x="0" y="0"/>
                </a:lnTo>
                <a:lnTo>
                  <a:pt x="0" y="6022848"/>
                </a:lnTo>
                <a:lnTo>
                  <a:pt x="10704576" y="6022848"/>
                </a:lnTo>
                <a:lnTo>
                  <a:pt x="1070457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9600" b="0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327908" y="2607386"/>
            <a:ext cx="5503545" cy="14890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600" b="0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Relationship Id="rId3" Type="http://schemas.openxmlformats.org/officeDocument/2006/relationships/image" Target="../media/image5.jp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g"/><Relationship Id="rId3" Type="http://schemas.openxmlformats.org/officeDocument/2006/relationships/image" Target="../media/image9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g"/><Relationship Id="rId3" Type="http://schemas.openxmlformats.org/officeDocument/2006/relationships/image" Target="../media/image9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g"/><Relationship Id="rId3" Type="http://schemas.openxmlformats.org/officeDocument/2006/relationships/image" Target="../media/image9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jpg"/><Relationship Id="rId3" Type="http://schemas.openxmlformats.org/officeDocument/2006/relationships/image" Target="../media/image9.pn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jpg"/><Relationship Id="rId3" Type="http://schemas.openxmlformats.org/officeDocument/2006/relationships/image" Target="../media/image9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204" b="1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dirty="0" sz="3600" spc="-150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 b="1">
                <a:solidFill>
                  <a:srgbClr val="000000"/>
                </a:solidFill>
                <a:latin typeface="Times New Roman"/>
                <a:cs typeface="Times New Roman"/>
              </a:rPr>
              <a:t>p</a:t>
            </a:r>
            <a:r>
              <a:rPr dirty="0" sz="3600" spc="-145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 b="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dirty="0" sz="3600" spc="-155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 spc="-50" b="1">
                <a:solidFill>
                  <a:srgbClr val="000000"/>
                </a:solidFill>
                <a:latin typeface="Times New Roman"/>
                <a:cs typeface="Times New Roman"/>
              </a:rPr>
              <a:t>c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3361690" y="2113915"/>
            <a:ext cx="490029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088005" algn="l"/>
              </a:tabLst>
            </a:pPr>
            <a:r>
              <a:rPr dirty="0" sz="3600" b="1">
                <a:latin typeface="Times New Roman"/>
                <a:cs typeface="Times New Roman"/>
              </a:rPr>
              <a:t>E</a:t>
            </a:r>
            <a:r>
              <a:rPr dirty="0" sz="3600" spc="-160" b="1">
                <a:latin typeface="Times New Roman"/>
                <a:cs typeface="Times New Roman"/>
              </a:rPr>
              <a:t> </a:t>
            </a:r>
            <a:r>
              <a:rPr dirty="0" sz="3600" b="1">
                <a:latin typeface="Times New Roman"/>
                <a:cs typeface="Times New Roman"/>
              </a:rPr>
              <a:t>m</a:t>
            </a:r>
            <a:r>
              <a:rPr dirty="0" sz="3600" spc="-160" b="1">
                <a:latin typeface="Times New Roman"/>
                <a:cs typeface="Times New Roman"/>
              </a:rPr>
              <a:t> </a:t>
            </a:r>
            <a:r>
              <a:rPr dirty="0" sz="3600" b="1">
                <a:latin typeface="Times New Roman"/>
                <a:cs typeface="Times New Roman"/>
              </a:rPr>
              <a:t>b</a:t>
            </a:r>
            <a:r>
              <a:rPr dirty="0" sz="3600" spc="-155" b="1">
                <a:latin typeface="Times New Roman"/>
                <a:cs typeface="Times New Roman"/>
              </a:rPr>
              <a:t> </a:t>
            </a:r>
            <a:r>
              <a:rPr dirty="0" sz="3600" b="1">
                <a:latin typeface="Times New Roman"/>
                <a:cs typeface="Times New Roman"/>
              </a:rPr>
              <a:t>e</a:t>
            </a:r>
            <a:r>
              <a:rPr dirty="0" sz="3600" spc="-165" b="1">
                <a:latin typeface="Times New Roman"/>
                <a:cs typeface="Times New Roman"/>
              </a:rPr>
              <a:t> </a:t>
            </a:r>
            <a:r>
              <a:rPr dirty="0" sz="3600" b="1">
                <a:latin typeface="Times New Roman"/>
                <a:cs typeface="Times New Roman"/>
              </a:rPr>
              <a:t>d</a:t>
            </a:r>
            <a:r>
              <a:rPr dirty="0" sz="3600" spc="-150" b="1">
                <a:latin typeface="Times New Roman"/>
                <a:cs typeface="Times New Roman"/>
              </a:rPr>
              <a:t> </a:t>
            </a:r>
            <a:r>
              <a:rPr dirty="0" sz="3600" b="1">
                <a:latin typeface="Times New Roman"/>
                <a:cs typeface="Times New Roman"/>
              </a:rPr>
              <a:t>d</a:t>
            </a:r>
            <a:r>
              <a:rPr dirty="0" sz="3600" spc="-170" b="1">
                <a:latin typeface="Times New Roman"/>
                <a:cs typeface="Times New Roman"/>
              </a:rPr>
              <a:t> </a:t>
            </a:r>
            <a:r>
              <a:rPr dirty="0" sz="3600" b="1">
                <a:latin typeface="Times New Roman"/>
                <a:cs typeface="Times New Roman"/>
              </a:rPr>
              <a:t>e</a:t>
            </a:r>
            <a:r>
              <a:rPr dirty="0" sz="3600" spc="-165" b="1">
                <a:latin typeface="Times New Roman"/>
                <a:cs typeface="Times New Roman"/>
              </a:rPr>
              <a:t> </a:t>
            </a:r>
            <a:r>
              <a:rPr dirty="0" sz="3600" spc="-50" b="1">
                <a:latin typeface="Times New Roman"/>
                <a:cs typeface="Times New Roman"/>
              </a:rPr>
              <a:t>d</a:t>
            </a:r>
            <a:r>
              <a:rPr dirty="0" sz="3600" b="1">
                <a:latin typeface="Times New Roman"/>
                <a:cs typeface="Times New Roman"/>
              </a:rPr>
              <a:t>	s</a:t>
            </a:r>
            <a:r>
              <a:rPr dirty="0" sz="3600" spc="-155" b="1">
                <a:latin typeface="Times New Roman"/>
                <a:cs typeface="Times New Roman"/>
              </a:rPr>
              <a:t> </a:t>
            </a:r>
            <a:r>
              <a:rPr dirty="0" sz="3600" b="1">
                <a:latin typeface="Times New Roman"/>
                <a:cs typeface="Times New Roman"/>
              </a:rPr>
              <a:t>y</a:t>
            </a:r>
            <a:r>
              <a:rPr dirty="0" sz="3600" spc="-155" b="1">
                <a:latin typeface="Times New Roman"/>
                <a:cs typeface="Times New Roman"/>
              </a:rPr>
              <a:t> </a:t>
            </a:r>
            <a:r>
              <a:rPr dirty="0" sz="3600" b="1">
                <a:latin typeface="Times New Roman"/>
                <a:cs typeface="Times New Roman"/>
              </a:rPr>
              <a:t>s</a:t>
            </a:r>
            <a:r>
              <a:rPr dirty="0" sz="3600" spc="-150" b="1">
                <a:latin typeface="Times New Roman"/>
                <a:cs typeface="Times New Roman"/>
              </a:rPr>
              <a:t> </a:t>
            </a:r>
            <a:r>
              <a:rPr dirty="0" sz="3600" b="1">
                <a:latin typeface="Times New Roman"/>
                <a:cs typeface="Times New Roman"/>
              </a:rPr>
              <a:t>t</a:t>
            </a:r>
            <a:r>
              <a:rPr dirty="0" sz="3600" spc="-155" b="1">
                <a:latin typeface="Times New Roman"/>
                <a:cs typeface="Times New Roman"/>
              </a:rPr>
              <a:t> </a:t>
            </a:r>
            <a:r>
              <a:rPr dirty="0" sz="3600" b="1">
                <a:latin typeface="Times New Roman"/>
                <a:cs typeface="Times New Roman"/>
              </a:rPr>
              <a:t>e</a:t>
            </a:r>
            <a:r>
              <a:rPr dirty="0" sz="3600" spc="-160" b="1">
                <a:latin typeface="Times New Roman"/>
                <a:cs typeface="Times New Roman"/>
              </a:rPr>
              <a:t> </a:t>
            </a:r>
            <a:r>
              <a:rPr dirty="0" sz="3600" spc="-50" b="1">
                <a:latin typeface="Times New Roman"/>
                <a:cs typeface="Times New Roman"/>
              </a:rPr>
              <a:t>m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9485503" y="5904077"/>
            <a:ext cx="2441575" cy="609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6350">
              <a:lnSpc>
                <a:spcPct val="100000"/>
              </a:lnSpc>
              <a:spcBef>
                <a:spcPts val="100"/>
              </a:spcBef>
              <a:tabLst>
                <a:tab pos="1440180" algn="l"/>
              </a:tabLst>
            </a:pP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200" spc="3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200" spc="3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dirty="0" sz="1200" spc="3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z="1200" spc="3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z="1200" spc="3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200" spc="3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200" spc="3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5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	S</a:t>
            </a:r>
            <a:r>
              <a:rPr dirty="0" sz="1200" spc="3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200" spc="3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1200" spc="3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200" spc="3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200" spc="3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200" spc="3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5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0"/>
              </a:spcBef>
            </a:pPr>
            <a:endParaRPr sz="12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tabLst>
                <a:tab pos="733425" algn="l"/>
              </a:tabLst>
            </a:pP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dirty="0" sz="1200" spc="3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200" spc="3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200" spc="3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5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1200" spc="-50">
                <a:solidFill>
                  <a:srgbClr val="FFFFFF"/>
                </a:solidFill>
                <a:latin typeface="Calibri"/>
                <a:cs typeface="Calibri"/>
              </a:rPr>
              <a:t>8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1188" y="694944"/>
            <a:ext cx="1478280" cy="73456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Thank</a:t>
            </a:r>
            <a:r>
              <a:rPr dirty="0" spc="-240"/>
              <a:t> </a:t>
            </a:r>
            <a:r>
              <a:rPr dirty="0" spc="-645"/>
              <a:t>Y</a:t>
            </a:r>
            <a:r>
              <a:rPr dirty="0" spc="70"/>
              <a:t>ou!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4238243" cy="6857996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38243" y="0"/>
              <a:ext cx="7953756" cy="471678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61288" y="528827"/>
            <a:ext cx="9869423" cy="580034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999" cy="6408420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6408419"/>
              <a:ext cx="12192000" cy="44958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999" cy="6408420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6408419"/>
              <a:ext cx="12192000" cy="44958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999" cy="6408420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6408419"/>
              <a:ext cx="12192000" cy="44958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999" cy="6408420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6408419"/>
              <a:ext cx="12192000" cy="44958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999" cy="6408420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6408419"/>
              <a:ext cx="12192000" cy="44958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2024-01-10T15:53:50Z</dcterms:created>
  <dcterms:modified xsi:type="dcterms:W3CDTF">2024-01-10T15:53:50Z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2024-01-10T00:00:00Z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2024-01-10T00:00:00Z</vt:filetime>
  </property>
  <property fmtid="{D5CDD505-2E9C-101B-9397-08002B2CF9AE}" pid="5" name="Producer">
    <vt:lpwstr>3-Heights™ PDF Optimization Shell 6.3.1.5 (http://www.pdf-tools.com)</vt:lpwstr>
  </property>
</Properties>
</file>