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08"/>
    <p:restoredTop sz="94375"/>
  </p:normalViewPr>
  <p:slideViewPr>
    <p:cSldViewPr snapToGrid="0" snapToObjects="1">
      <p:cViewPr varScale="1">
        <p:scale>
          <a:sx n="75" d="100"/>
          <a:sy n="75" d="100"/>
        </p:scale>
        <p:origin x="142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11/28/23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11/28/23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11/28/23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11/28/23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11/28/23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11/28/23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11/28/23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11/28/23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11/28/23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11/28/23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11/28/23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11/28/23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F36DB4-D502-A843-9D60-7F6C2D2E4A0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INHERITANCE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C80D3F5-63E1-0247-9E9C-A1D306EC2F6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62307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5A6FD1-584A-8443-9E2A-9EF0B97E74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ARRANGE FROM SMALLEST TO BIGGEST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536B34-3BBC-C648-A4A3-1C59AFFBF8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/>
            <a:r>
              <a:rPr lang="en-US" dirty="0"/>
              <a:t>Chromosome</a:t>
            </a:r>
          </a:p>
          <a:p>
            <a:pPr lvl="0"/>
            <a:r>
              <a:rPr lang="en-US"/>
              <a:t>Nucleus</a:t>
            </a:r>
          </a:p>
          <a:p>
            <a:pPr lvl="0"/>
            <a:r>
              <a:rPr lang="en-US"/>
              <a:t>Organ </a:t>
            </a:r>
            <a:r>
              <a:rPr lang="en-US" dirty="0"/>
              <a:t>System</a:t>
            </a:r>
          </a:p>
          <a:p>
            <a:pPr lvl="0"/>
            <a:r>
              <a:rPr lang="en-US" dirty="0"/>
              <a:t>Organism</a:t>
            </a:r>
          </a:p>
          <a:p>
            <a:pPr lvl="0"/>
            <a:r>
              <a:rPr lang="en-US" dirty="0"/>
              <a:t>Cell</a:t>
            </a:r>
          </a:p>
          <a:p>
            <a:pPr lvl="0"/>
            <a:r>
              <a:rPr lang="en-US" dirty="0"/>
              <a:t>Tissue</a:t>
            </a:r>
          </a:p>
          <a:p>
            <a:pPr lvl="0"/>
            <a:r>
              <a:rPr lang="en-US" dirty="0"/>
              <a:t>Gene</a:t>
            </a:r>
          </a:p>
          <a:p>
            <a:pPr lvl="0"/>
            <a:r>
              <a:rPr lang="en-US" dirty="0"/>
              <a:t>DNA</a:t>
            </a:r>
          </a:p>
          <a:p>
            <a:pPr lvl="0"/>
            <a:r>
              <a:rPr lang="en-US" dirty="0"/>
              <a:t>Organ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7924749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1</TotalTime>
  <Words>16</Words>
  <Application>Microsoft Macintosh PowerPoint</Application>
  <PresentationFormat>Widescreen</PresentationFormat>
  <Paragraphs>11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Gill Sans MT</vt:lpstr>
      <vt:lpstr>Gallery</vt:lpstr>
      <vt:lpstr>INHERITANCE</vt:lpstr>
      <vt:lpstr>ARRANGE FROM SMALLEST TO BIGGEST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INHERITANCE</dc:title>
  <dc:creator>Ailyn Sungcaya</dc:creator>
  <cp:lastModifiedBy>Ailyn Sungcaya</cp:lastModifiedBy>
  <cp:revision>1</cp:revision>
  <dcterms:created xsi:type="dcterms:W3CDTF">2023-11-28T10:45:38Z</dcterms:created>
  <dcterms:modified xsi:type="dcterms:W3CDTF">2023-11-28T10:46:39Z</dcterms:modified>
</cp:coreProperties>
</file>