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7" r:id="rId2"/>
    <p:sldId id="284" r:id="rId3"/>
    <p:sldId id="285" r:id="rId4"/>
    <p:sldId id="292" r:id="rId5"/>
    <p:sldId id="294" r:id="rId6"/>
    <p:sldId id="286" r:id="rId7"/>
    <p:sldId id="293" r:id="rId8"/>
    <p:sldId id="302" r:id="rId9"/>
    <p:sldId id="308" r:id="rId10"/>
    <p:sldId id="309" r:id="rId11"/>
    <p:sldId id="310" r:id="rId12"/>
    <p:sldId id="311" r:id="rId13"/>
    <p:sldId id="312" r:id="rId14"/>
    <p:sldId id="318" r:id="rId15"/>
    <p:sldId id="319" r:id="rId16"/>
    <p:sldId id="304" r:id="rId17"/>
    <p:sldId id="320" r:id="rId18"/>
    <p:sldId id="32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DEDEDE"/>
    <a:srgbClr val="004A76"/>
    <a:srgbClr val="F6B350"/>
    <a:srgbClr val="E75919"/>
    <a:srgbClr val="3F9DA7"/>
    <a:srgbClr val="6EBFC8"/>
    <a:srgbClr val="AED2BC"/>
    <a:srgbClr val="87BB9B"/>
    <a:srgbClr val="F7E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85714" autoAdjust="0"/>
  </p:normalViewPr>
  <p:slideViewPr>
    <p:cSldViewPr snapToGrid="0">
      <p:cViewPr varScale="1">
        <p:scale>
          <a:sx n="57" d="100"/>
          <a:sy n="57" d="100"/>
        </p:scale>
        <p:origin x="171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a0784601-03b9-4b87-b5f2-95db7742549f" providerId="ADAL" clId="{79EA2E12-39F9-479F-BCFA-902F02DA4A95}"/>
    <pc:docChg chg="undo custSel addSld delSld modSld">
      <pc:chgData name="Saba Zubair" userId="a0784601-03b9-4b87-b5f2-95db7742549f" providerId="ADAL" clId="{79EA2E12-39F9-479F-BCFA-902F02DA4A95}" dt="2024-12-09T09:16:13.324" v="291" actId="47"/>
      <pc:docMkLst>
        <pc:docMk/>
      </pc:docMkLst>
      <pc:sldChg chg="del">
        <pc:chgData name="Saba Zubair" userId="a0784601-03b9-4b87-b5f2-95db7742549f" providerId="ADAL" clId="{79EA2E12-39F9-479F-BCFA-902F02DA4A95}" dt="2024-12-09T08:57:02.993" v="0" actId="47"/>
        <pc:sldMkLst>
          <pc:docMk/>
          <pc:sldMk cId="2047842423" sldId="279"/>
        </pc:sldMkLst>
      </pc:sldChg>
      <pc:sldChg chg="del">
        <pc:chgData name="Saba Zubair" userId="a0784601-03b9-4b87-b5f2-95db7742549f" providerId="ADAL" clId="{79EA2E12-39F9-479F-BCFA-902F02DA4A95}" dt="2024-12-09T09:16:12.923" v="290" actId="47"/>
        <pc:sldMkLst>
          <pc:docMk/>
          <pc:sldMk cId="3262603198" sldId="280"/>
        </pc:sldMkLst>
      </pc:sldChg>
      <pc:sldChg chg="del">
        <pc:chgData name="Saba Zubair" userId="a0784601-03b9-4b87-b5f2-95db7742549f" providerId="ADAL" clId="{79EA2E12-39F9-479F-BCFA-902F02DA4A95}" dt="2024-12-09T09:16:12.293" v="289" actId="47"/>
        <pc:sldMkLst>
          <pc:docMk/>
          <pc:sldMk cId="2734148888" sldId="290"/>
        </pc:sldMkLst>
      </pc:sldChg>
      <pc:sldChg chg="del">
        <pc:chgData name="Saba Zubair" userId="a0784601-03b9-4b87-b5f2-95db7742549f" providerId="ADAL" clId="{79EA2E12-39F9-479F-BCFA-902F02DA4A95}" dt="2024-12-09T08:57:07.151" v="7" actId="47"/>
        <pc:sldMkLst>
          <pc:docMk/>
          <pc:sldMk cId="2814342108" sldId="291"/>
        </pc:sldMkLst>
      </pc:sldChg>
      <pc:sldChg chg="del">
        <pc:chgData name="Saba Zubair" userId="a0784601-03b9-4b87-b5f2-95db7742549f" providerId="ADAL" clId="{79EA2E12-39F9-479F-BCFA-902F02DA4A95}" dt="2024-12-09T08:57:05.417" v="4" actId="47"/>
        <pc:sldMkLst>
          <pc:docMk/>
          <pc:sldMk cId="734083849" sldId="295"/>
        </pc:sldMkLst>
      </pc:sldChg>
      <pc:sldChg chg="del">
        <pc:chgData name="Saba Zubair" userId="a0784601-03b9-4b87-b5f2-95db7742549f" providerId="ADAL" clId="{79EA2E12-39F9-479F-BCFA-902F02DA4A95}" dt="2024-12-09T09:16:07.574" v="279" actId="47"/>
        <pc:sldMkLst>
          <pc:docMk/>
          <pc:sldMk cId="2005017530" sldId="296"/>
        </pc:sldMkLst>
      </pc:sldChg>
      <pc:sldChg chg="del">
        <pc:chgData name="Saba Zubair" userId="a0784601-03b9-4b87-b5f2-95db7742549f" providerId="ADAL" clId="{79EA2E12-39F9-479F-BCFA-902F02DA4A95}" dt="2024-12-09T09:16:09.345" v="284" actId="47"/>
        <pc:sldMkLst>
          <pc:docMk/>
          <pc:sldMk cId="29387008" sldId="297"/>
        </pc:sldMkLst>
      </pc:sldChg>
      <pc:sldChg chg="del">
        <pc:chgData name="Saba Zubair" userId="a0784601-03b9-4b87-b5f2-95db7742549f" providerId="ADAL" clId="{79EA2E12-39F9-479F-BCFA-902F02DA4A95}" dt="2024-12-09T09:16:09.832" v="285" actId="47"/>
        <pc:sldMkLst>
          <pc:docMk/>
          <pc:sldMk cId="517323647" sldId="298"/>
        </pc:sldMkLst>
      </pc:sldChg>
      <pc:sldChg chg="del">
        <pc:chgData name="Saba Zubair" userId="a0784601-03b9-4b87-b5f2-95db7742549f" providerId="ADAL" clId="{79EA2E12-39F9-479F-BCFA-902F02DA4A95}" dt="2024-12-09T09:16:10.292" v="286" actId="47"/>
        <pc:sldMkLst>
          <pc:docMk/>
          <pc:sldMk cId="3393557766" sldId="299"/>
        </pc:sldMkLst>
      </pc:sldChg>
      <pc:sldChg chg="del">
        <pc:chgData name="Saba Zubair" userId="a0784601-03b9-4b87-b5f2-95db7742549f" providerId="ADAL" clId="{79EA2E12-39F9-479F-BCFA-902F02DA4A95}" dt="2024-12-09T09:16:10.649" v="287" actId="47"/>
        <pc:sldMkLst>
          <pc:docMk/>
          <pc:sldMk cId="1945083998" sldId="300"/>
        </pc:sldMkLst>
      </pc:sldChg>
      <pc:sldChg chg="del">
        <pc:chgData name="Saba Zubair" userId="a0784601-03b9-4b87-b5f2-95db7742549f" providerId="ADAL" clId="{79EA2E12-39F9-479F-BCFA-902F02DA4A95}" dt="2024-12-09T09:16:11.052" v="288" actId="47"/>
        <pc:sldMkLst>
          <pc:docMk/>
          <pc:sldMk cId="986893661" sldId="301"/>
        </pc:sldMkLst>
      </pc:sldChg>
      <pc:sldChg chg="addSp">
        <pc:chgData name="Saba Zubair" userId="a0784601-03b9-4b87-b5f2-95db7742549f" providerId="ADAL" clId="{79EA2E12-39F9-479F-BCFA-902F02DA4A95}" dt="2024-12-09T09:10:27.943" v="71"/>
        <pc:sldMkLst>
          <pc:docMk/>
          <pc:sldMk cId="1337905549" sldId="304"/>
        </pc:sldMkLst>
        <pc:spChg chg="add">
          <ac:chgData name="Saba Zubair" userId="a0784601-03b9-4b87-b5f2-95db7742549f" providerId="ADAL" clId="{79EA2E12-39F9-479F-BCFA-902F02DA4A95}" dt="2024-12-09T09:10:27.943" v="71"/>
          <ac:spMkLst>
            <pc:docMk/>
            <pc:sldMk cId="1337905549" sldId="304"/>
            <ac:spMk id="9" creationId="{9F511C0F-2B2F-4531-80B9-076006A9E3E9}"/>
          </ac:spMkLst>
        </pc:spChg>
      </pc:sldChg>
      <pc:sldChg chg="del">
        <pc:chgData name="Saba Zubair" userId="a0784601-03b9-4b87-b5f2-95db7742549f" providerId="ADAL" clId="{79EA2E12-39F9-479F-BCFA-902F02DA4A95}" dt="2024-12-09T08:57:03.674" v="1" actId="47"/>
        <pc:sldMkLst>
          <pc:docMk/>
          <pc:sldMk cId="2238482061" sldId="305"/>
        </pc:sldMkLst>
      </pc:sldChg>
      <pc:sldChg chg="del">
        <pc:chgData name="Saba Zubair" userId="a0784601-03b9-4b87-b5f2-95db7742549f" providerId="ADAL" clId="{79EA2E12-39F9-479F-BCFA-902F02DA4A95}" dt="2024-12-09T08:57:04.226" v="2" actId="47"/>
        <pc:sldMkLst>
          <pc:docMk/>
          <pc:sldMk cId="771354307" sldId="306"/>
        </pc:sldMkLst>
      </pc:sldChg>
      <pc:sldChg chg="del">
        <pc:chgData name="Saba Zubair" userId="a0784601-03b9-4b87-b5f2-95db7742549f" providerId="ADAL" clId="{79EA2E12-39F9-479F-BCFA-902F02DA4A95}" dt="2024-12-09T08:57:04.987" v="3" actId="47"/>
        <pc:sldMkLst>
          <pc:docMk/>
          <pc:sldMk cId="1332691714" sldId="307"/>
        </pc:sldMkLst>
      </pc:sldChg>
      <pc:sldChg chg="del">
        <pc:chgData name="Saba Zubair" userId="a0784601-03b9-4b87-b5f2-95db7742549f" providerId="ADAL" clId="{79EA2E12-39F9-479F-BCFA-902F02DA4A95}" dt="2024-12-09T09:16:07.978" v="280" actId="47"/>
        <pc:sldMkLst>
          <pc:docMk/>
          <pc:sldMk cId="3961584058" sldId="313"/>
        </pc:sldMkLst>
      </pc:sldChg>
      <pc:sldChg chg="del">
        <pc:chgData name="Saba Zubair" userId="a0784601-03b9-4b87-b5f2-95db7742549f" providerId="ADAL" clId="{79EA2E12-39F9-479F-BCFA-902F02DA4A95}" dt="2024-12-09T09:16:08.337" v="281" actId="47"/>
        <pc:sldMkLst>
          <pc:docMk/>
          <pc:sldMk cId="3401331366" sldId="314"/>
        </pc:sldMkLst>
      </pc:sldChg>
      <pc:sldChg chg="del">
        <pc:chgData name="Saba Zubair" userId="a0784601-03b9-4b87-b5f2-95db7742549f" providerId="ADAL" clId="{79EA2E12-39F9-479F-BCFA-902F02DA4A95}" dt="2024-12-09T09:16:08.691" v="282" actId="47"/>
        <pc:sldMkLst>
          <pc:docMk/>
          <pc:sldMk cId="4177237358" sldId="315"/>
        </pc:sldMkLst>
      </pc:sldChg>
      <pc:sldChg chg="del">
        <pc:chgData name="Saba Zubair" userId="a0784601-03b9-4b87-b5f2-95db7742549f" providerId="ADAL" clId="{79EA2E12-39F9-479F-BCFA-902F02DA4A95}" dt="2024-12-09T09:16:09.039" v="283" actId="47"/>
        <pc:sldMkLst>
          <pc:docMk/>
          <pc:sldMk cId="1512395836" sldId="316"/>
        </pc:sldMkLst>
      </pc:sldChg>
      <pc:sldChg chg="del">
        <pc:chgData name="Saba Zubair" userId="a0784601-03b9-4b87-b5f2-95db7742549f" providerId="ADAL" clId="{79EA2E12-39F9-479F-BCFA-902F02DA4A95}" dt="2024-12-09T09:16:13.324" v="291" actId="47"/>
        <pc:sldMkLst>
          <pc:docMk/>
          <pc:sldMk cId="1356876063" sldId="317"/>
        </pc:sldMkLst>
      </pc:sldChg>
      <pc:sldChg chg="addSp modSp new add">
        <pc:chgData name="Saba Zubair" userId="a0784601-03b9-4b87-b5f2-95db7742549f" providerId="ADAL" clId="{79EA2E12-39F9-479F-BCFA-902F02DA4A95}" dt="2024-12-09T09:06:25.166" v="34" actId="122"/>
        <pc:sldMkLst>
          <pc:docMk/>
          <pc:sldMk cId="1891509231" sldId="318"/>
        </pc:sldMkLst>
        <pc:spChg chg="add mod">
          <ac:chgData name="Saba Zubair" userId="a0784601-03b9-4b87-b5f2-95db7742549f" providerId="ADAL" clId="{79EA2E12-39F9-479F-BCFA-902F02DA4A95}" dt="2024-12-09T09:06:25.166" v="34" actId="122"/>
          <ac:spMkLst>
            <pc:docMk/>
            <pc:sldMk cId="1891509231" sldId="318"/>
            <ac:spMk id="4" creationId="{A6FBC250-B6ED-4163-9578-0E828E059B2B}"/>
          </ac:spMkLst>
        </pc:spChg>
        <pc:spChg chg="add mod">
          <ac:chgData name="Saba Zubair" userId="a0784601-03b9-4b87-b5f2-95db7742549f" providerId="ADAL" clId="{79EA2E12-39F9-479F-BCFA-902F02DA4A95}" dt="2024-12-09T08:58:36.274" v="17"/>
          <ac:spMkLst>
            <pc:docMk/>
            <pc:sldMk cId="1891509231" sldId="318"/>
            <ac:spMk id="6" creationId="{DF58156A-31F4-4925-9296-2EECDFCE23CF}"/>
          </ac:spMkLst>
        </pc:spChg>
        <pc:picChg chg="add mod">
          <ac:chgData name="Saba Zubair" userId="a0784601-03b9-4b87-b5f2-95db7742549f" providerId="ADAL" clId="{79EA2E12-39F9-479F-BCFA-902F02DA4A95}" dt="2024-12-09T08:58:00.635" v="13" actId="1076"/>
          <ac:picMkLst>
            <pc:docMk/>
            <pc:sldMk cId="1891509231" sldId="318"/>
            <ac:picMk id="5" creationId="{1136B400-D7EB-4A14-BB39-496DE0CA9EF4}"/>
          </ac:picMkLst>
        </pc:picChg>
      </pc:sldChg>
      <pc:sldChg chg="addSp modSp new add">
        <pc:chgData name="Saba Zubair" userId="a0784601-03b9-4b87-b5f2-95db7742549f" providerId="ADAL" clId="{79EA2E12-39F9-479F-BCFA-902F02DA4A95}" dt="2024-12-09T09:10:10.908" v="70" actId="1076"/>
        <pc:sldMkLst>
          <pc:docMk/>
          <pc:sldMk cId="3238640188" sldId="319"/>
        </pc:sldMkLst>
        <pc:spChg chg="add mod">
          <ac:chgData name="Saba Zubair" userId="a0784601-03b9-4b87-b5f2-95db7742549f" providerId="ADAL" clId="{79EA2E12-39F9-479F-BCFA-902F02DA4A95}" dt="2024-12-09T09:07:32.089" v="40" actId="1076"/>
          <ac:spMkLst>
            <pc:docMk/>
            <pc:sldMk cId="3238640188" sldId="319"/>
            <ac:spMk id="4" creationId="{452182F4-22A8-40BF-9F2D-D776AE5BAC0B}"/>
          </ac:spMkLst>
        </pc:spChg>
        <pc:spChg chg="add mod">
          <ac:chgData name="Saba Zubair" userId="a0784601-03b9-4b87-b5f2-95db7742549f" providerId="ADAL" clId="{79EA2E12-39F9-479F-BCFA-902F02DA4A95}" dt="2024-12-09T09:09:20.293" v="63" actId="1076"/>
          <ac:spMkLst>
            <pc:docMk/>
            <pc:sldMk cId="3238640188" sldId="319"/>
            <ac:spMk id="5" creationId="{F782C32A-AF36-4283-8F0E-E1798B3E3249}"/>
          </ac:spMkLst>
        </pc:spChg>
        <pc:spChg chg="add mod">
          <ac:chgData name="Saba Zubair" userId="a0784601-03b9-4b87-b5f2-95db7742549f" providerId="ADAL" clId="{79EA2E12-39F9-479F-BCFA-902F02DA4A95}" dt="2024-12-09T09:09:30.148" v="64" actId="1582"/>
          <ac:spMkLst>
            <pc:docMk/>
            <pc:sldMk cId="3238640188" sldId="319"/>
            <ac:spMk id="6" creationId="{773D5147-E0FF-487A-BAC9-7E82A51B0A24}"/>
          </ac:spMkLst>
        </pc:spChg>
        <pc:picChg chg="add mod">
          <ac:chgData name="Saba Zubair" userId="a0784601-03b9-4b87-b5f2-95db7742549f" providerId="ADAL" clId="{79EA2E12-39F9-479F-BCFA-902F02DA4A95}" dt="2024-12-09T09:09:44.952" v="66" actId="1076"/>
          <ac:picMkLst>
            <pc:docMk/>
            <pc:sldMk cId="3238640188" sldId="319"/>
            <ac:picMk id="7" creationId="{FB816DD5-504F-4B31-B9C8-55669BE1DE67}"/>
          </ac:picMkLst>
        </pc:picChg>
        <pc:picChg chg="add mod">
          <ac:chgData name="Saba Zubair" userId="a0784601-03b9-4b87-b5f2-95db7742549f" providerId="ADAL" clId="{79EA2E12-39F9-479F-BCFA-902F02DA4A95}" dt="2024-12-09T09:09:56.738" v="68" actId="1076"/>
          <ac:picMkLst>
            <pc:docMk/>
            <pc:sldMk cId="3238640188" sldId="319"/>
            <ac:picMk id="8" creationId="{72D9A3EC-F85B-4482-B551-28B7B43775FA}"/>
          </ac:picMkLst>
        </pc:picChg>
        <pc:picChg chg="add mod">
          <ac:chgData name="Saba Zubair" userId="a0784601-03b9-4b87-b5f2-95db7742549f" providerId="ADAL" clId="{79EA2E12-39F9-479F-BCFA-902F02DA4A95}" dt="2024-12-09T09:10:10.908" v="70" actId="1076"/>
          <ac:picMkLst>
            <pc:docMk/>
            <pc:sldMk cId="3238640188" sldId="319"/>
            <ac:picMk id="9" creationId="{93A598B5-D175-450F-BA1C-F0284F6D28A7}"/>
          </ac:picMkLst>
        </pc:picChg>
      </pc:sldChg>
      <pc:sldChg chg="del">
        <pc:chgData name="Saba Zubair" userId="a0784601-03b9-4b87-b5f2-95db7742549f" providerId="ADAL" clId="{79EA2E12-39F9-479F-BCFA-902F02DA4A95}" dt="2024-12-09T08:57:06.105" v="5" actId="47"/>
        <pc:sldMkLst>
          <pc:docMk/>
          <pc:sldMk cId="288148033" sldId="320"/>
        </pc:sldMkLst>
      </pc:sldChg>
      <pc:sldChg chg="addSp delSp modSp new add">
        <pc:chgData name="Saba Zubair" userId="a0784601-03b9-4b87-b5f2-95db7742549f" providerId="ADAL" clId="{79EA2E12-39F9-479F-BCFA-902F02DA4A95}" dt="2024-12-09T09:13:51.826" v="220" actId="20577"/>
        <pc:sldMkLst>
          <pc:docMk/>
          <pc:sldMk cId="1636501112" sldId="320"/>
        </pc:sldMkLst>
        <pc:spChg chg="del">
          <ac:chgData name="Saba Zubair" userId="a0784601-03b9-4b87-b5f2-95db7742549f" providerId="ADAL" clId="{79EA2E12-39F9-479F-BCFA-902F02DA4A95}" dt="2024-12-09T09:10:37.839" v="74" actId="478"/>
          <ac:spMkLst>
            <pc:docMk/>
            <pc:sldMk cId="1636501112" sldId="320"/>
            <ac:spMk id="2" creationId="{B913BA55-822A-4B0F-9706-0CCD7F83A4E0}"/>
          </ac:spMkLst>
        </pc:spChg>
        <pc:spChg chg="add mod">
          <ac:chgData name="Saba Zubair" userId="a0784601-03b9-4b87-b5f2-95db7742549f" providerId="ADAL" clId="{79EA2E12-39F9-479F-BCFA-902F02DA4A95}" dt="2024-12-09T09:11:38.736" v="84" actId="255"/>
          <ac:spMkLst>
            <pc:docMk/>
            <pc:sldMk cId="1636501112" sldId="320"/>
            <ac:spMk id="5" creationId="{CA7735A4-2975-405F-BD4C-04CB7306BF5B}"/>
          </ac:spMkLst>
        </pc:spChg>
        <pc:spChg chg="add del">
          <ac:chgData name="Saba Zubair" userId="a0784601-03b9-4b87-b5f2-95db7742549f" providerId="ADAL" clId="{79EA2E12-39F9-479F-BCFA-902F02DA4A95}" dt="2024-12-09T09:11:04.466" v="78" actId="478"/>
          <ac:spMkLst>
            <pc:docMk/>
            <pc:sldMk cId="1636501112" sldId="320"/>
            <ac:spMk id="6" creationId="{E1FE0BF2-8991-47B1-A088-97ACB5FBD112}"/>
          </ac:spMkLst>
        </pc:spChg>
        <pc:spChg chg="add mod">
          <ac:chgData name="Saba Zubair" userId="a0784601-03b9-4b87-b5f2-95db7742549f" providerId="ADAL" clId="{79EA2E12-39F9-479F-BCFA-902F02DA4A95}" dt="2024-12-09T09:11:45.758" v="86" actId="20577"/>
          <ac:spMkLst>
            <pc:docMk/>
            <pc:sldMk cId="1636501112" sldId="320"/>
            <ac:spMk id="7" creationId="{198AD53F-D928-45A1-9C9F-0FCCB78EFE69}"/>
          </ac:spMkLst>
        </pc:spChg>
        <pc:spChg chg="add del">
          <ac:chgData name="Saba Zubair" userId="a0784601-03b9-4b87-b5f2-95db7742549f" providerId="ADAL" clId="{79EA2E12-39F9-479F-BCFA-902F02DA4A95}" dt="2024-12-09T09:11:14.092" v="80" actId="11529"/>
          <ac:spMkLst>
            <pc:docMk/>
            <pc:sldMk cId="1636501112" sldId="320"/>
            <ac:spMk id="8" creationId="{14A84D1B-E020-4B2C-B752-7641413A2DED}"/>
          </ac:spMkLst>
        </pc:spChg>
        <pc:spChg chg="add mod">
          <ac:chgData name="Saba Zubair" userId="a0784601-03b9-4b87-b5f2-95db7742549f" providerId="ADAL" clId="{79EA2E12-39F9-479F-BCFA-902F02DA4A95}" dt="2024-12-09T09:13:51.826" v="220" actId="20577"/>
          <ac:spMkLst>
            <pc:docMk/>
            <pc:sldMk cId="1636501112" sldId="320"/>
            <ac:spMk id="9" creationId="{FA91FE7C-F5D6-4796-8C6B-F9790410C428}"/>
          </ac:spMkLst>
        </pc:spChg>
        <pc:spChg chg="add del">
          <ac:chgData name="Saba Zubair" userId="a0784601-03b9-4b87-b5f2-95db7742549f" providerId="ADAL" clId="{79EA2E12-39F9-479F-BCFA-902F02DA4A95}" dt="2024-12-09T09:12:31.363" v="90"/>
          <ac:spMkLst>
            <pc:docMk/>
            <pc:sldMk cId="1636501112" sldId="320"/>
            <ac:spMk id="10" creationId="{69125FD1-BF47-429D-9CE2-17E1AB1F9D8C}"/>
          </ac:spMkLst>
        </pc:spChg>
      </pc:sldChg>
      <pc:sldChg chg="addSp delSp modSp new add">
        <pc:chgData name="Saba Zubair" userId="a0784601-03b9-4b87-b5f2-95db7742549f" providerId="ADAL" clId="{79EA2E12-39F9-479F-BCFA-902F02DA4A95}" dt="2024-12-09T09:16:00.261" v="278" actId="1076"/>
        <pc:sldMkLst>
          <pc:docMk/>
          <pc:sldMk cId="71003690" sldId="321"/>
        </pc:sldMkLst>
        <pc:spChg chg="del">
          <ac:chgData name="Saba Zubair" userId="a0784601-03b9-4b87-b5f2-95db7742549f" providerId="ADAL" clId="{79EA2E12-39F9-479F-BCFA-902F02DA4A95}" dt="2024-12-09T09:14:00.439" v="223" actId="478"/>
          <ac:spMkLst>
            <pc:docMk/>
            <pc:sldMk cId="71003690" sldId="321"/>
            <ac:spMk id="2" creationId="{38E861F3-9094-45D7-84D7-97D5AAF9A740}"/>
          </ac:spMkLst>
        </pc:spChg>
        <pc:spChg chg="add mod">
          <ac:chgData name="Saba Zubair" userId="a0784601-03b9-4b87-b5f2-95db7742549f" providerId="ADAL" clId="{79EA2E12-39F9-479F-BCFA-902F02DA4A95}" dt="2024-12-09T09:15:13.191" v="243" actId="14100"/>
          <ac:spMkLst>
            <pc:docMk/>
            <pc:sldMk cId="71003690" sldId="321"/>
            <ac:spMk id="5" creationId="{E44349D3-20B8-4F44-9926-EF8F856A055C}"/>
          </ac:spMkLst>
        </pc:spChg>
        <pc:spChg chg="add mod">
          <ac:chgData name="Saba Zubair" userId="a0784601-03b9-4b87-b5f2-95db7742549f" providerId="ADAL" clId="{79EA2E12-39F9-479F-BCFA-902F02DA4A95}" dt="2024-12-09T09:15:34.398" v="275" actId="20577"/>
          <ac:spMkLst>
            <pc:docMk/>
            <pc:sldMk cId="71003690" sldId="321"/>
            <ac:spMk id="6" creationId="{8DDCE097-9372-432F-8B8C-ABD448D910B2}"/>
          </ac:spMkLst>
        </pc:spChg>
        <pc:picChg chg="add mod">
          <ac:chgData name="Saba Zubair" userId="a0784601-03b9-4b87-b5f2-95db7742549f" providerId="ADAL" clId="{79EA2E12-39F9-479F-BCFA-902F02DA4A95}" dt="2024-12-09T09:16:00.261" v="278" actId="1076"/>
          <ac:picMkLst>
            <pc:docMk/>
            <pc:sldMk cId="71003690" sldId="321"/>
            <ac:picMk id="7" creationId="{7644D815-9671-45A5-A0E3-774D1830C0C3}"/>
          </ac:picMkLst>
        </pc:picChg>
      </pc:sldChg>
      <pc:sldChg chg="del">
        <pc:chgData name="Saba Zubair" userId="a0784601-03b9-4b87-b5f2-95db7742549f" providerId="ADAL" clId="{79EA2E12-39F9-479F-BCFA-902F02DA4A95}" dt="2024-12-09T08:57:06.518" v="6" actId="47"/>
        <pc:sldMkLst>
          <pc:docMk/>
          <pc:sldMk cId="2791151743" sldId="3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selection of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birthday cards (to include 1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3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6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9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mini-whiteboards and pens. 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will need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0-100 landmarked line (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resources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black card strips and fasteners to make &lt;,  and &gt; signs, cubes, card, 0-9 cards.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would be best-served by using a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0-100-bead bar and tags;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mini-whiteboards and pens.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4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will need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items for sale with price labels [17p, 25p, 32p, 49p, 55p, 63p, 74p, 86p and 99p], a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0-100 landmarked line (see resources).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an equals sign by securing 2 strips of black paper with brass fasteners to a background piece of card.  Explain: </a:t>
            </a:r>
          </a:p>
          <a:p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equals sign means that whatever is on each side must balance.</a:t>
            </a:r>
          </a:p>
          <a:p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space for more cubes at this end than at the other, we call this a </a:t>
            </a:r>
            <a:r>
              <a:rPr lang="en-GB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greater than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sign: what’s on this side is greater than what is on the other side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Record 3 &gt; 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smaller number goes on the left this time, there’s less space here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Record 1 &lt; 3. 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64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210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359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Using beaded and landmarked lines, children r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ecord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inequalities between two 2-digit numbers, using symbols for inequalities.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ARE:  Using a landmarked line, p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ick 2-digit numbers to complete inequalities, using symbols for inequalities.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As ARE and mark number sentences on the ‘Inequalities’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sheet (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resources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417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 a table showing inequalities.  Use a beaded line to model position of numbers (Sheet 1).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 GD: 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 a table showing inequalities.  Use a landmarked line to model position of numbers.  Complete a ‘loop’ challenge (Sheet 2).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9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starters that suit your class by dragging and dropping the relevant slide or slides below to the start of the teaching for each 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1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children to write a number on their whiteboards between 10 and 50. Choose a child to stand up and show their number. Draw 3 boxes next to each other on IWB. Write that number in the middle box. Choose children to come up and write the number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more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right side and the number that is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less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left. Repeat with other numbers. As children get used to the activity, simply point at the boxes and have children call out/ show you with a number fan the numbers 1 more and 1 less</a:t>
            </a: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2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children in groups of 4. They each write a 2-digit number on a whiteboard and then work together to put them in order from the smallest to largest. Show a 1-100 grid (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resources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for them to check. Repeat then ask 2 groups of 4 to combine and order all 8 on whiteboards.</a:t>
            </a: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92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2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children in groups of 4. They each write a 2-digit number on a whiteboard and then work together to put them in order from the smallest to largest. Show a 1-100 grid (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resources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for them to check. Repeat then ask 2 groups of 4 to combine and order all 8 on whiteboards.</a:t>
            </a: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55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Simmering skills – to use this starter, drag this slide to the start of Day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children how to show 35 using hands. Close your hands, flash 10, three times, and then hold up 5 fingers. Hold up a 2-digit number, say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3, 2, 1.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Children show the number. Repeat.</a:t>
            </a: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Simmering skills – to use this starter, drag this slide to the start of Day 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hall or an outside space. Children stand holding numbers: 0, 10, 20… 100. Give other children a 1-100 card each. A group at a time, they stand between the correct multiples of 10, then move to the closest 10.</a:t>
            </a: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459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537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98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337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Use ordinal numbers in context up to 10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and beyond.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Compare numbers using the symbols &lt; and &gt;.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2: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Compare numbers using the symbols &lt; and &gt;.</a:t>
            </a:r>
          </a:p>
        </p:txBody>
      </p:sp>
      <p:sp>
        <p:nvSpPr>
          <p:cNvPr id="33" name="Speech Bubble: Rectangle with Corners Rounded 10">
            <a:extLst>
              <a:ext uri="{FF2B5EF4-FFF2-40B4-BE49-F238E27FC236}">
                <a16:creationId xmlns:a16="http://schemas.microsoft.com/office/drawing/2014/main" id="{1778D65D-1EE7-41CF-A915-B70D8777224C}"/>
              </a:ext>
            </a:extLst>
          </p:cNvPr>
          <p:cNvSpPr/>
          <p:nvPr/>
        </p:nvSpPr>
        <p:spPr>
          <a:xfrm>
            <a:off x="2811472" y="778286"/>
            <a:ext cx="3521056" cy="2081292"/>
          </a:xfrm>
          <a:prstGeom prst="flowChartTerminator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Using your card strips and two towers of cubes, complete a demonstration to model </a:t>
            </a:r>
          </a:p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equals</a:t>
            </a:r>
          </a:p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greater than</a:t>
            </a:r>
          </a:p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less than.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212DF5A-A334-4464-8E7D-FF12F56F7E8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15"/>
          <a:stretch>
            <a:fillRect/>
          </a:stretch>
        </p:blipFill>
        <p:spPr bwMode="auto">
          <a:xfrm>
            <a:off x="1863811" y="3430168"/>
            <a:ext cx="1529562" cy="909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63C0249-27DB-447E-89AC-7647424F751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64"/>
          <a:stretch>
            <a:fillRect/>
          </a:stretch>
        </p:blipFill>
        <p:spPr bwMode="auto">
          <a:xfrm>
            <a:off x="4004371" y="3446793"/>
            <a:ext cx="1384682" cy="892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7DDF3DF-859B-4713-A4BA-D685EFE9247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64"/>
          <a:stretch>
            <a:fillRect/>
          </a:stretch>
        </p:blipFill>
        <p:spPr bwMode="auto">
          <a:xfrm rot="10800000">
            <a:off x="6000051" y="3449130"/>
            <a:ext cx="1384682" cy="892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065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2: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Compare numbers using the symbols &lt; and &gt;.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C7E6E9-DC6B-4D36-863A-C63B82D5F0F5}"/>
              </a:ext>
            </a:extLst>
          </p:cNvPr>
          <p:cNvGrpSpPr/>
          <p:nvPr/>
        </p:nvGrpSpPr>
        <p:grpSpPr>
          <a:xfrm>
            <a:off x="224287" y="641684"/>
            <a:ext cx="8660921" cy="1494034"/>
            <a:chOff x="224287" y="593558"/>
            <a:chExt cx="8660921" cy="1494034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692FE97-B393-4068-A586-FA035C49E0BA}"/>
                </a:ext>
              </a:extLst>
            </p:cNvPr>
            <p:cNvSpPr/>
            <p:nvPr/>
          </p:nvSpPr>
          <p:spPr>
            <a:xfrm>
              <a:off x="224287" y="593558"/>
              <a:ext cx="8660921" cy="149403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6AFE0791-0762-4EC6-8B20-ACEC27F6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92" y="1043616"/>
              <a:ext cx="8626416" cy="70772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8D5DEA-4017-4B2B-8C7A-3FF35736A69A}"/>
                </a:ext>
              </a:extLst>
            </p:cNvPr>
            <p:cNvSpPr txBox="1"/>
            <p:nvPr/>
          </p:nvSpPr>
          <p:spPr>
            <a:xfrm>
              <a:off x="469128" y="1431235"/>
              <a:ext cx="841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0	      10	   20	          30	       40	     50	  60	         70	      80	    90	         100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46B10C7-18FF-4427-8DEC-0F719FF7234C}"/>
              </a:ext>
            </a:extLst>
          </p:cNvPr>
          <p:cNvGrpSpPr/>
          <p:nvPr/>
        </p:nvGrpSpPr>
        <p:grpSpPr>
          <a:xfrm>
            <a:off x="3307831" y="659674"/>
            <a:ext cx="737932" cy="815096"/>
            <a:chOff x="6208297" y="3763137"/>
            <a:chExt cx="737932" cy="81509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8B66806-FF09-490C-A8A2-4CBE4E5F232F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297733-CDF9-4667-9271-1BC4E907562E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38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053AFB9-D28E-409B-8902-056BB875B616}"/>
              </a:ext>
            </a:extLst>
          </p:cNvPr>
          <p:cNvGrpSpPr/>
          <p:nvPr/>
        </p:nvGrpSpPr>
        <p:grpSpPr>
          <a:xfrm>
            <a:off x="6886824" y="648499"/>
            <a:ext cx="737932" cy="815096"/>
            <a:chOff x="6208297" y="3763137"/>
            <a:chExt cx="737932" cy="815096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303DB9A-947D-4637-984C-360CA98365D5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EF75DE-E83F-477B-9591-66F30A9C2D83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83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02E118-0643-4B5C-9E9E-698E12F1C0A0}"/>
              </a:ext>
            </a:extLst>
          </p:cNvPr>
          <p:cNvGrpSpPr/>
          <p:nvPr/>
        </p:nvGrpSpPr>
        <p:grpSpPr>
          <a:xfrm>
            <a:off x="599089" y="2231536"/>
            <a:ext cx="3574179" cy="2125038"/>
            <a:chOff x="4936438" y="2658573"/>
            <a:chExt cx="3574179" cy="21250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Speech Bubble: Rectangle with Corners Rounded 14">
              <a:extLst>
                <a:ext uri="{FF2B5EF4-FFF2-40B4-BE49-F238E27FC236}">
                  <a16:creationId xmlns:a16="http://schemas.microsoft.com/office/drawing/2014/main" id="{03941C68-8663-4127-B36F-77816449A432}"/>
                </a:ext>
              </a:extLst>
            </p:cNvPr>
            <p:cNvSpPr/>
            <p:nvPr/>
          </p:nvSpPr>
          <p:spPr>
            <a:xfrm>
              <a:off x="4936438" y="2658573"/>
              <a:ext cx="3574179" cy="2125038"/>
            </a:xfrm>
            <a:prstGeom prst="cloudCallout">
              <a:avLst>
                <a:gd name="adj1" fmla="val 69761"/>
                <a:gd name="adj2" fmla="val -1657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2-digit numbers can we make with these cards?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2B1A5DE-DC82-44D2-87B4-4037257E1D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7741798" y="2944832"/>
              <a:ext cx="329071" cy="71387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94C8CF-BAB8-49E3-841C-AAD626F9B9A2}"/>
              </a:ext>
            </a:extLst>
          </p:cNvPr>
          <p:cNvGrpSpPr/>
          <p:nvPr/>
        </p:nvGrpSpPr>
        <p:grpSpPr>
          <a:xfrm>
            <a:off x="5606884" y="2407574"/>
            <a:ext cx="2559880" cy="1648189"/>
            <a:chOff x="4686687" y="2991915"/>
            <a:chExt cx="2559880" cy="1648189"/>
          </a:xfrm>
        </p:grpSpPr>
        <p:sp>
          <p:nvSpPr>
            <p:cNvPr id="27" name="Speech Bubble: Rectangle with Corners Rounded 14">
              <a:extLst>
                <a:ext uri="{FF2B5EF4-FFF2-40B4-BE49-F238E27FC236}">
                  <a16:creationId xmlns:a16="http://schemas.microsoft.com/office/drawing/2014/main" id="{BE1B5494-6816-4A5C-B0D6-7A8BE2E204F4}"/>
                </a:ext>
              </a:extLst>
            </p:cNvPr>
            <p:cNvSpPr/>
            <p:nvPr/>
          </p:nvSpPr>
          <p:spPr>
            <a:xfrm>
              <a:off x="4686687" y="2991915"/>
              <a:ext cx="2559880" cy="1648189"/>
            </a:xfrm>
            <a:prstGeom prst="cloudCallout">
              <a:avLst>
                <a:gd name="adj1" fmla="val -77143"/>
                <a:gd name="adj2" fmla="val 4288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Which number is bigger?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A6B6E35-211C-48A1-AE03-03011DD0DA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6917496" y="3172995"/>
              <a:ext cx="329071" cy="71387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5344A4-E8A7-4A89-A157-BCBCDB7D07B4}"/>
              </a:ext>
            </a:extLst>
          </p:cNvPr>
          <p:cNvSpPr/>
          <p:nvPr/>
        </p:nvSpPr>
        <p:spPr>
          <a:xfrm rot="21016342">
            <a:off x="797796" y="4101211"/>
            <a:ext cx="875340" cy="123301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242C13C-5A21-4CB3-86A2-9E7C53149ABA}"/>
              </a:ext>
            </a:extLst>
          </p:cNvPr>
          <p:cNvSpPr/>
          <p:nvPr/>
        </p:nvSpPr>
        <p:spPr>
          <a:xfrm rot="313709">
            <a:off x="1712966" y="4393893"/>
            <a:ext cx="875340" cy="123301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Speech Bubble: Rectangle with Corners Rounded 10">
            <a:extLst>
              <a:ext uri="{FF2B5EF4-FFF2-40B4-BE49-F238E27FC236}">
                <a16:creationId xmlns:a16="http://schemas.microsoft.com/office/drawing/2014/main" id="{1ACD6DA2-CC7B-4E61-A219-DA51AEAEFAC5}"/>
              </a:ext>
            </a:extLst>
          </p:cNvPr>
          <p:cNvSpPr/>
          <p:nvPr/>
        </p:nvSpPr>
        <p:spPr>
          <a:xfrm>
            <a:off x="3733520" y="4356574"/>
            <a:ext cx="2682140" cy="1599594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Write an inequality to show this, using &lt; or &gt;.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4BB8E-8572-46B4-A381-AC9DFE8EDCDC}"/>
              </a:ext>
            </a:extLst>
          </p:cNvPr>
          <p:cNvSpPr/>
          <p:nvPr/>
        </p:nvSpPr>
        <p:spPr>
          <a:xfrm>
            <a:off x="6800781" y="4558858"/>
            <a:ext cx="1643299" cy="107478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GB" sz="2800" b="1" dirty="0">
                <a:solidFill>
                  <a:srgbClr val="C00000"/>
                </a:solidFill>
                <a:latin typeface="Myriad Pro Light" panose="020B0603030403020204" pitchFamily="34" charset="0"/>
              </a:rPr>
              <a:t>38 &lt; 83</a:t>
            </a:r>
          </a:p>
          <a:p>
            <a:pPr algn="ctr">
              <a:lnSpc>
                <a:spcPct val="114000"/>
              </a:lnSpc>
            </a:pPr>
            <a:r>
              <a:rPr lang="en-GB" sz="2800" b="1" dirty="0">
                <a:solidFill>
                  <a:srgbClr val="C00000"/>
                </a:solidFill>
                <a:latin typeface="Myriad Pro Light" panose="020B0603030403020204" pitchFamily="34" charset="0"/>
              </a:rPr>
              <a:t>83 &gt; 38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A8B27F5-653D-42EF-9BC7-46663DB90D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939" y="4482357"/>
            <a:ext cx="896282" cy="8962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795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2: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Compare numbers using the symbols &lt; and &gt;.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C7E6E9-DC6B-4D36-863A-C63B82D5F0F5}"/>
              </a:ext>
            </a:extLst>
          </p:cNvPr>
          <p:cNvGrpSpPr/>
          <p:nvPr/>
        </p:nvGrpSpPr>
        <p:grpSpPr>
          <a:xfrm>
            <a:off x="224287" y="641684"/>
            <a:ext cx="8660921" cy="1494034"/>
            <a:chOff x="224287" y="593558"/>
            <a:chExt cx="8660921" cy="1494034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692FE97-B393-4068-A586-FA035C49E0BA}"/>
                </a:ext>
              </a:extLst>
            </p:cNvPr>
            <p:cNvSpPr/>
            <p:nvPr/>
          </p:nvSpPr>
          <p:spPr>
            <a:xfrm>
              <a:off x="224287" y="593558"/>
              <a:ext cx="8660921" cy="149403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6AFE0791-0762-4EC6-8B20-ACEC27F6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92" y="1043616"/>
              <a:ext cx="8626416" cy="70772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8D5DEA-4017-4B2B-8C7A-3FF35736A69A}"/>
                </a:ext>
              </a:extLst>
            </p:cNvPr>
            <p:cNvSpPr txBox="1"/>
            <p:nvPr/>
          </p:nvSpPr>
          <p:spPr>
            <a:xfrm>
              <a:off x="469128" y="1431235"/>
              <a:ext cx="841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0	      10	   20	          30	       40	     50	  60	         70	      80	    90	         100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46B10C7-18FF-4427-8DEC-0F719FF7234C}"/>
              </a:ext>
            </a:extLst>
          </p:cNvPr>
          <p:cNvGrpSpPr/>
          <p:nvPr/>
        </p:nvGrpSpPr>
        <p:grpSpPr>
          <a:xfrm>
            <a:off x="1590190" y="638806"/>
            <a:ext cx="737932" cy="815096"/>
            <a:chOff x="6208297" y="3763137"/>
            <a:chExt cx="737932" cy="81509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8B66806-FF09-490C-A8A2-4CBE4E5F232F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297733-CDF9-4667-9271-1BC4E907562E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17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053AFB9-D28E-409B-8902-056BB875B616}"/>
              </a:ext>
            </a:extLst>
          </p:cNvPr>
          <p:cNvGrpSpPr/>
          <p:nvPr/>
        </p:nvGrpSpPr>
        <p:grpSpPr>
          <a:xfrm>
            <a:off x="5880076" y="649042"/>
            <a:ext cx="737932" cy="815096"/>
            <a:chOff x="6208297" y="3763137"/>
            <a:chExt cx="737932" cy="815096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303DB9A-947D-4637-984C-360CA98365D5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EF75DE-E83F-477B-9591-66F30A9C2D83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71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02E118-0643-4B5C-9E9E-698E12F1C0A0}"/>
              </a:ext>
            </a:extLst>
          </p:cNvPr>
          <p:cNvGrpSpPr/>
          <p:nvPr/>
        </p:nvGrpSpPr>
        <p:grpSpPr>
          <a:xfrm>
            <a:off x="224287" y="2456168"/>
            <a:ext cx="3948982" cy="1900405"/>
            <a:chOff x="4561636" y="2883205"/>
            <a:chExt cx="3948982" cy="19004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Speech Bubble: Rectangle with Corners Rounded 14">
              <a:extLst>
                <a:ext uri="{FF2B5EF4-FFF2-40B4-BE49-F238E27FC236}">
                  <a16:creationId xmlns:a16="http://schemas.microsoft.com/office/drawing/2014/main" id="{03941C68-8663-4127-B36F-77816449A432}"/>
                </a:ext>
              </a:extLst>
            </p:cNvPr>
            <p:cNvSpPr/>
            <p:nvPr/>
          </p:nvSpPr>
          <p:spPr>
            <a:xfrm>
              <a:off x="4561636" y="2883205"/>
              <a:ext cx="3948982" cy="1900405"/>
            </a:xfrm>
            <a:prstGeom prst="cloudCallout">
              <a:avLst>
                <a:gd name="adj1" fmla="val 69761"/>
                <a:gd name="adj2" fmla="val -1657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2-digit numbers can we make with these cards?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2B1A5DE-DC82-44D2-87B4-4037257E1D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7789364" y="3192385"/>
              <a:ext cx="329071" cy="71387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94C8CF-BAB8-49E3-841C-AAD626F9B9A2}"/>
              </a:ext>
            </a:extLst>
          </p:cNvPr>
          <p:cNvGrpSpPr/>
          <p:nvPr/>
        </p:nvGrpSpPr>
        <p:grpSpPr>
          <a:xfrm>
            <a:off x="5606884" y="2407574"/>
            <a:ext cx="2559880" cy="1648189"/>
            <a:chOff x="4686687" y="2991915"/>
            <a:chExt cx="2559880" cy="1648189"/>
          </a:xfrm>
        </p:grpSpPr>
        <p:sp>
          <p:nvSpPr>
            <p:cNvPr id="27" name="Speech Bubble: Rectangle with Corners Rounded 14">
              <a:extLst>
                <a:ext uri="{FF2B5EF4-FFF2-40B4-BE49-F238E27FC236}">
                  <a16:creationId xmlns:a16="http://schemas.microsoft.com/office/drawing/2014/main" id="{BE1B5494-6816-4A5C-B0D6-7A8BE2E204F4}"/>
                </a:ext>
              </a:extLst>
            </p:cNvPr>
            <p:cNvSpPr/>
            <p:nvPr/>
          </p:nvSpPr>
          <p:spPr>
            <a:xfrm>
              <a:off x="4686687" y="2991915"/>
              <a:ext cx="2559880" cy="1648189"/>
            </a:xfrm>
            <a:prstGeom prst="cloudCallout">
              <a:avLst>
                <a:gd name="adj1" fmla="val -77143"/>
                <a:gd name="adj2" fmla="val 4288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Which number is bigger?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A6B6E35-211C-48A1-AE03-03011DD0DA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6917496" y="3172995"/>
              <a:ext cx="329071" cy="71387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5344A4-E8A7-4A89-A157-BCBCDB7D07B4}"/>
              </a:ext>
            </a:extLst>
          </p:cNvPr>
          <p:cNvSpPr/>
          <p:nvPr/>
        </p:nvSpPr>
        <p:spPr>
          <a:xfrm rot="21016342">
            <a:off x="729380" y="4227599"/>
            <a:ext cx="875340" cy="123301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242C13C-5A21-4CB3-86A2-9E7C53149ABA}"/>
              </a:ext>
            </a:extLst>
          </p:cNvPr>
          <p:cNvSpPr/>
          <p:nvPr/>
        </p:nvSpPr>
        <p:spPr>
          <a:xfrm rot="313709">
            <a:off x="1644550" y="4520281"/>
            <a:ext cx="875340" cy="123301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4BB8E-8572-46B4-A381-AC9DFE8EDCDC}"/>
              </a:ext>
            </a:extLst>
          </p:cNvPr>
          <p:cNvSpPr/>
          <p:nvPr/>
        </p:nvSpPr>
        <p:spPr>
          <a:xfrm>
            <a:off x="6657349" y="4558858"/>
            <a:ext cx="1643299" cy="107478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GB" sz="2800" b="1" dirty="0">
                <a:solidFill>
                  <a:srgbClr val="C00000"/>
                </a:solidFill>
                <a:latin typeface="Myriad Pro Light" panose="020B0603030403020204" pitchFamily="34" charset="0"/>
              </a:rPr>
              <a:t>17 &lt; 71</a:t>
            </a:r>
          </a:p>
          <a:p>
            <a:pPr algn="ctr">
              <a:lnSpc>
                <a:spcPct val="114000"/>
              </a:lnSpc>
            </a:pPr>
            <a:r>
              <a:rPr lang="en-GB" sz="2800" b="1" dirty="0">
                <a:solidFill>
                  <a:srgbClr val="C00000"/>
                </a:solidFill>
                <a:latin typeface="Myriad Pro Light" panose="020B0603030403020204" pitchFamily="34" charset="0"/>
              </a:rPr>
              <a:t>71 &gt; 17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CCCA1A-8914-4D2B-8868-FED1CE56834F}"/>
              </a:ext>
            </a:extLst>
          </p:cNvPr>
          <p:cNvGrpSpPr/>
          <p:nvPr/>
        </p:nvGrpSpPr>
        <p:grpSpPr>
          <a:xfrm>
            <a:off x="3590088" y="4356574"/>
            <a:ext cx="2934071" cy="1599594"/>
            <a:chOff x="3590088" y="4356574"/>
            <a:chExt cx="2934071" cy="1599594"/>
          </a:xfrm>
        </p:grpSpPr>
        <p:sp>
          <p:nvSpPr>
            <p:cNvPr id="37" name="Speech Bubble: Rectangle with Corners Rounded 10">
              <a:extLst>
                <a:ext uri="{FF2B5EF4-FFF2-40B4-BE49-F238E27FC236}">
                  <a16:creationId xmlns:a16="http://schemas.microsoft.com/office/drawing/2014/main" id="{1ACD6DA2-CC7B-4E61-A219-DA51AEAEFAC5}"/>
                </a:ext>
              </a:extLst>
            </p:cNvPr>
            <p:cNvSpPr/>
            <p:nvPr/>
          </p:nvSpPr>
          <p:spPr>
            <a:xfrm>
              <a:off x="3590088" y="4356574"/>
              <a:ext cx="2682140" cy="1599594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Write an inequality to show this, using &lt; or &gt;.</a:t>
              </a: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9183989A-986B-463D-8833-4CD590EF7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6884" y="4356654"/>
              <a:ext cx="917275" cy="9172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57650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2: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Compare numbers using the symbols &lt; and &gt;.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C7E6E9-DC6B-4D36-863A-C63B82D5F0F5}"/>
              </a:ext>
            </a:extLst>
          </p:cNvPr>
          <p:cNvGrpSpPr/>
          <p:nvPr/>
        </p:nvGrpSpPr>
        <p:grpSpPr>
          <a:xfrm>
            <a:off x="224287" y="641684"/>
            <a:ext cx="8660921" cy="1494034"/>
            <a:chOff x="224287" y="593558"/>
            <a:chExt cx="8660921" cy="1494034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692FE97-B393-4068-A586-FA035C49E0BA}"/>
                </a:ext>
              </a:extLst>
            </p:cNvPr>
            <p:cNvSpPr/>
            <p:nvPr/>
          </p:nvSpPr>
          <p:spPr>
            <a:xfrm>
              <a:off x="224287" y="593558"/>
              <a:ext cx="8660921" cy="149403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6AFE0791-0762-4EC6-8B20-ACEC27F6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92" y="1043616"/>
              <a:ext cx="8626416" cy="70772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8D5DEA-4017-4B2B-8C7A-3FF35736A69A}"/>
                </a:ext>
              </a:extLst>
            </p:cNvPr>
            <p:cNvSpPr txBox="1"/>
            <p:nvPr/>
          </p:nvSpPr>
          <p:spPr>
            <a:xfrm>
              <a:off x="469128" y="1431235"/>
              <a:ext cx="841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0	      10	   20	          30	       40	     50	  60	         70	      80	    90	         100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46B10C7-18FF-4427-8DEC-0F719FF7234C}"/>
              </a:ext>
            </a:extLst>
          </p:cNvPr>
          <p:cNvGrpSpPr/>
          <p:nvPr/>
        </p:nvGrpSpPr>
        <p:grpSpPr>
          <a:xfrm>
            <a:off x="4677956" y="638725"/>
            <a:ext cx="737932" cy="815096"/>
            <a:chOff x="6208297" y="3763137"/>
            <a:chExt cx="737932" cy="81509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8B66806-FF09-490C-A8A2-4CBE4E5F232F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297733-CDF9-4667-9271-1BC4E907562E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56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053AFB9-D28E-409B-8902-056BB875B616}"/>
              </a:ext>
            </a:extLst>
          </p:cNvPr>
          <p:cNvGrpSpPr/>
          <p:nvPr/>
        </p:nvGrpSpPr>
        <p:grpSpPr>
          <a:xfrm>
            <a:off x="5431841" y="649042"/>
            <a:ext cx="737932" cy="815096"/>
            <a:chOff x="6208297" y="3763137"/>
            <a:chExt cx="737932" cy="815096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303DB9A-947D-4637-984C-360CA98365D5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EF75DE-E83F-477B-9591-66F30A9C2D83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65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02E118-0643-4B5C-9E9E-698E12F1C0A0}"/>
              </a:ext>
            </a:extLst>
          </p:cNvPr>
          <p:cNvGrpSpPr/>
          <p:nvPr/>
        </p:nvGrpSpPr>
        <p:grpSpPr>
          <a:xfrm>
            <a:off x="224287" y="2236312"/>
            <a:ext cx="3948982" cy="2120262"/>
            <a:chOff x="4561636" y="2663349"/>
            <a:chExt cx="3948982" cy="18194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Speech Bubble: Rectangle with Corners Rounded 14">
              <a:extLst>
                <a:ext uri="{FF2B5EF4-FFF2-40B4-BE49-F238E27FC236}">
                  <a16:creationId xmlns:a16="http://schemas.microsoft.com/office/drawing/2014/main" id="{03941C68-8663-4127-B36F-77816449A432}"/>
                </a:ext>
              </a:extLst>
            </p:cNvPr>
            <p:cNvSpPr/>
            <p:nvPr/>
          </p:nvSpPr>
          <p:spPr>
            <a:xfrm>
              <a:off x="4561636" y="2663349"/>
              <a:ext cx="3948982" cy="1819451"/>
            </a:xfrm>
            <a:prstGeom prst="cloudCallout">
              <a:avLst>
                <a:gd name="adj1" fmla="val 69761"/>
                <a:gd name="adj2" fmla="val -1657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2-digit numbers can we make with these cards?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2B1A5DE-DC82-44D2-87B4-4037257E1D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7789364" y="3192385"/>
              <a:ext cx="329071" cy="71387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94C8CF-BAB8-49E3-841C-AAD626F9B9A2}"/>
              </a:ext>
            </a:extLst>
          </p:cNvPr>
          <p:cNvGrpSpPr/>
          <p:nvPr/>
        </p:nvGrpSpPr>
        <p:grpSpPr>
          <a:xfrm>
            <a:off x="5489113" y="2389503"/>
            <a:ext cx="2559880" cy="1648189"/>
            <a:chOff x="4686687" y="2991915"/>
            <a:chExt cx="2559880" cy="1648189"/>
          </a:xfrm>
        </p:grpSpPr>
        <p:sp>
          <p:nvSpPr>
            <p:cNvPr id="27" name="Speech Bubble: Rectangle with Corners Rounded 14">
              <a:extLst>
                <a:ext uri="{FF2B5EF4-FFF2-40B4-BE49-F238E27FC236}">
                  <a16:creationId xmlns:a16="http://schemas.microsoft.com/office/drawing/2014/main" id="{BE1B5494-6816-4A5C-B0D6-7A8BE2E204F4}"/>
                </a:ext>
              </a:extLst>
            </p:cNvPr>
            <p:cNvSpPr/>
            <p:nvPr/>
          </p:nvSpPr>
          <p:spPr>
            <a:xfrm>
              <a:off x="4686687" y="2991915"/>
              <a:ext cx="2559880" cy="1648189"/>
            </a:xfrm>
            <a:prstGeom prst="cloudCallout">
              <a:avLst>
                <a:gd name="adj1" fmla="val -77143"/>
                <a:gd name="adj2" fmla="val 4288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Which number is bigger?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A6B6E35-211C-48A1-AE03-03011DD0DA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6917496" y="3172995"/>
              <a:ext cx="329071" cy="71387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5344A4-E8A7-4A89-A157-BCBCDB7D07B4}"/>
              </a:ext>
            </a:extLst>
          </p:cNvPr>
          <p:cNvSpPr/>
          <p:nvPr/>
        </p:nvSpPr>
        <p:spPr>
          <a:xfrm rot="21016342">
            <a:off x="745152" y="3948919"/>
            <a:ext cx="875340" cy="123301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242C13C-5A21-4CB3-86A2-9E7C53149ABA}"/>
              </a:ext>
            </a:extLst>
          </p:cNvPr>
          <p:cNvSpPr/>
          <p:nvPr/>
        </p:nvSpPr>
        <p:spPr>
          <a:xfrm rot="313709">
            <a:off x="1660322" y="4241601"/>
            <a:ext cx="875340" cy="123301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E34BED-219E-4724-8AD8-7584366BE13B}"/>
              </a:ext>
            </a:extLst>
          </p:cNvPr>
          <p:cNvGrpSpPr/>
          <p:nvPr/>
        </p:nvGrpSpPr>
        <p:grpSpPr>
          <a:xfrm>
            <a:off x="3590088" y="4356574"/>
            <a:ext cx="3009872" cy="1599594"/>
            <a:chOff x="675580" y="3854163"/>
            <a:chExt cx="3009872" cy="1599594"/>
          </a:xfrm>
        </p:grpSpPr>
        <p:sp>
          <p:nvSpPr>
            <p:cNvPr id="37" name="Speech Bubble: Rectangle with Corners Rounded 10">
              <a:extLst>
                <a:ext uri="{FF2B5EF4-FFF2-40B4-BE49-F238E27FC236}">
                  <a16:creationId xmlns:a16="http://schemas.microsoft.com/office/drawing/2014/main" id="{1ACD6DA2-CC7B-4E61-A219-DA51AEAEFAC5}"/>
                </a:ext>
              </a:extLst>
            </p:cNvPr>
            <p:cNvSpPr/>
            <p:nvPr/>
          </p:nvSpPr>
          <p:spPr>
            <a:xfrm>
              <a:off x="675580" y="3854163"/>
              <a:ext cx="2682140" cy="1599594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Write an inequality to show this, using &lt; or &gt;.</a:t>
              </a:r>
            </a:p>
          </p:txBody>
        </p:sp>
        <p:pic>
          <p:nvPicPr>
            <p:cNvPr id="38" name="Picture 2" descr="Image result for cartoon pencil">
              <a:extLst>
                <a:ext uri="{FF2B5EF4-FFF2-40B4-BE49-F238E27FC236}">
                  <a16:creationId xmlns:a16="http://schemas.microsoft.com/office/drawing/2014/main" id="{54EA5075-268C-4C15-A4D1-9B72B2E1E6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13"/>
            <a:stretch/>
          </p:blipFill>
          <p:spPr bwMode="auto">
            <a:xfrm>
              <a:off x="2895561" y="4063018"/>
              <a:ext cx="789891" cy="850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79F4BB8E-8572-46B4-A381-AC9DFE8EDCDC}"/>
              </a:ext>
            </a:extLst>
          </p:cNvPr>
          <p:cNvSpPr/>
          <p:nvPr/>
        </p:nvSpPr>
        <p:spPr>
          <a:xfrm>
            <a:off x="6657349" y="4558858"/>
            <a:ext cx="1643299" cy="107478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GB" sz="2800" b="1" dirty="0">
                <a:solidFill>
                  <a:srgbClr val="C00000"/>
                </a:solidFill>
                <a:latin typeface="Myriad Pro Light" panose="020B0603030403020204" pitchFamily="34" charset="0"/>
              </a:rPr>
              <a:t>56 &lt; 65</a:t>
            </a:r>
          </a:p>
          <a:p>
            <a:pPr algn="ctr">
              <a:lnSpc>
                <a:spcPct val="114000"/>
              </a:lnSpc>
            </a:pPr>
            <a:r>
              <a:rPr lang="en-GB" sz="2800" b="1" dirty="0">
                <a:solidFill>
                  <a:srgbClr val="C00000"/>
                </a:solidFill>
                <a:latin typeface="Myriad Pro Light" panose="020B0603030403020204" pitchFamily="34" charset="0"/>
              </a:rPr>
              <a:t>65 &gt; 56</a:t>
            </a:r>
          </a:p>
        </p:txBody>
      </p:sp>
    </p:spTree>
    <p:extLst>
      <p:ext uri="{BB962C8B-B14F-4D97-AF65-F5344CB8AC3E}">
        <p14:creationId xmlns:p14="http://schemas.microsoft.com/office/powerpoint/2010/main" val="269951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818BBD-80F8-4658-873B-2B0E31CF4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0DCCD1-CFCB-45EE-8A25-914951ED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14</a:t>
            </a:fld>
            <a:endParaRPr lang="en-GB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A6FBC250-B6ED-4163-9578-0E828E059B2B}"/>
              </a:ext>
            </a:extLst>
          </p:cNvPr>
          <p:cNvSpPr txBox="1">
            <a:spLocks/>
          </p:cNvSpPr>
          <p:nvPr/>
        </p:nvSpPr>
        <p:spPr>
          <a:xfrm>
            <a:off x="3222703" y="125499"/>
            <a:ext cx="2427082" cy="855808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/>
              <a:t>QNID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36B400-D7EB-4A14-BB39-496DE0CA9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552" y="1155409"/>
            <a:ext cx="3200847" cy="20862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F58156A-31F4-4925-9296-2EECDFCE23CF}"/>
              </a:ext>
            </a:extLst>
          </p:cNvPr>
          <p:cNvSpPr/>
          <p:nvPr/>
        </p:nvSpPr>
        <p:spPr>
          <a:xfrm>
            <a:off x="557561" y="3415777"/>
            <a:ext cx="7337503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 err="1"/>
              <a:t>Khalas</a:t>
            </a:r>
            <a:r>
              <a:rPr lang="en-GB" dirty="0"/>
              <a:t>, </a:t>
            </a:r>
            <a:r>
              <a:rPr lang="en-GB" dirty="0" err="1"/>
              <a:t>Shishi</a:t>
            </a:r>
            <a:r>
              <a:rPr lang="en-GB" dirty="0"/>
              <a:t>, </a:t>
            </a:r>
            <a:r>
              <a:rPr lang="en-GB" dirty="0" err="1"/>
              <a:t>Barhi</a:t>
            </a:r>
            <a:r>
              <a:rPr lang="en-GB" dirty="0"/>
              <a:t>, </a:t>
            </a:r>
            <a:r>
              <a:rPr lang="en-GB" dirty="0" err="1"/>
              <a:t>Khudri</a:t>
            </a:r>
            <a:r>
              <a:rPr lang="en-GB" dirty="0"/>
              <a:t>, </a:t>
            </a:r>
            <a:r>
              <a:rPr lang="en-GB" dirty="0" err="1"/>
              <a:t>Safawiare</a:t>
            </a:r>
            <a:r>
              <a:rPr lang="en-GB" dirty="0"/>
              <a:t> some of the kinds of dates grown in Qatar.</a:t>
            </a:r>
          </a:p>
          <a:p>
            <a:r>
              <a:rPr lang="en-GB" dirty="0"/>
              <a:t>Basket A: </a:t>
            </a:r>
            <a:r>
              <a:rPr lang="en-GB" dirty="0" err="1"/>
              <a:t>Khudri</a:t>
            </a:r>
            <a:r>
              <a:rPr lang="en-GB" dirty="0"/>
              <a:t> Dates – </a:t>
            </a:r>
            <a:r>
              <a:rPr lang="en-GB" b="1" dirty="0"/>
              <a:t>15</a:t>
            </a:r>
            <a:endParaRPr lang="en-GB" dirty="0"/>
          </a:p>
          <a:p>
            <a:r>
              <a:rPr lang="en-GB" dirty="0"/>
              <a:t>Basket B: </a:t>
            </a:r>
            <a:r>
              <a:rPr lang="en-GB" dirty="0" err="1"/>
              <a:t>Safawi</a:t>
            </a:r>
            <a:r>
              <a:rPr lang="en-GB" dirty="0"/>
              <a:t> Dates – </a:t>
            </a:r>
            <a:r>
              <a:rPr lang="en-GB" b="1" dirty="0"/>
              <a:t>12</a:t>
            </a:r>
            <a:endParaRPr lang="en-GB" dirty="0"/>
          </a:p>
          <a:p>
            <a:r>
              <a:rPr lang="en-GB" dirty="0"/>
              <a:t>     Which basket has more dates?</a:t>
            </a:r>
          </a:p>
          <a:p>
            <a:r>
              <a:rPr lang="en-GB" dirty="0"/>
              <a:t>Is </a:t>
            </a:r>
            <a:r>
              <a:rPr lang="en-GB" b="1" dirty="0"/>
              <a:t>15 more than or less than 12</a:t>
            </a:r>
            <a:r>
              <a:rPr lang="en-GB" dirty="0"/>
              <a:t>?</a:t>
            </a:r>
          </a:p>
          <a:p>
            <a:r>
              <a:rPr lang="en-GB" dirty="0"/>
              <a:t>Write the correct symbol (&gt;, &lt;, =) between the numbers.</a:t>
            </a:r>
          </a:p>
          <a:p>
            <a:pPr>
              <a:spcAft>
                <a:spcPts val="0"/>
              </a:spcAft>
            </a:pP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09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1E3FF5-1B1E-4098-8904-6B8612DB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BC1CE2-87A7-4393-8DD0-81F02D97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15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2182F4-22A8-40BF-9F2D-D776AE5BAC0B}"/>
              </a:ext>
            </a:extLst>
          </p:cNvPr>
          <p:cNvSpPr txBox="1"/>
          <p:nvPr/>
        </p:nvSpPr>
        <p:spPr>
          <a:xfrm>
            <a:off x="2870045" y="136524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82C32A-AF36-4283-8F0E-E1798B3E3249}"/>
              </a:ext>
            </a:extLst>
          </p:cNvPr>
          <p:cNvSpPr/>
          <p:nvPr/>
        </p:nvSpPr>
        <p:spPr>
          <a:xfrm>
            <a:off x="582651" y="2663032"/>
            <a:ext cx="3769112" cy="3693319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Work with a partner.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Shuffle a pack of cards with numbers 1 to 9.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Pick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 cards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from the pack.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Use the cards to make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two different two-digit numbers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Example: If you pick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you can make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54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45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Mark both numbers on a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0-100 number line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Write the comparison: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Example: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54 &gt; 45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45 &lt; 54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3D5147-E0FF-487A-BAC9-7E82A51B0A24}"/>
              </a:ext>
            </a:extLst>
          </p:cNvPr>
          <p:cNvSpPr/>
          <p:nvPr/>
        </p:nvSpPr>
        <p:spPr>
          <a:xfrm>
            <a:off x="4694663" y="2919576"/>
            <a:ext cx="4082043" cy="3436775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One child picks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 number cards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(1-9) and shows them to everyone.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Work together to make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two numbers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using the digits.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Example: If the cards are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the numbers are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35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53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Find the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biggest number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Mark both numbers on a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0-100 beaded line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Write the comparison: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Example: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53 &gt; 35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35 &lt; 53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Repeat with new numbers.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816DD5-504F-4B31-B9C8-55669BE1DE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566" y="1652215"/>
            <a:ext cx="1120140" cy="11449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D9A3EC-F85B-4482-B551-28B7B43775F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32" y="1444470"/>
            <a:ext cx="1156970" cy="11366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A598B5-D175-450F-BA1C-F0284F6D28A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55" y="1437801"/>
            <a:ext cx="1179195" cy="118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40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6E1063-E03A-44AA-A097-32BF9B34B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52" y="125499"/>
            <a:ext cx="8396496" cy="5498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AECF255-660B-45E3-9208-F42B55FFEE3A}"/>
              </a:ext>
            </a:extLst>
          </p:cNvPr>
          <p:cNvSpPr/>
          <p:nvPr/>
        </p:nvSpPr>
        <p:spPr>
          <a:xfrm>
            <a:off x="533400" y="3398520"/>
            <a:ext cx="2545080" cy="2194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790817" y="4023360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F511C0F-2B2F-4531-80B9-076006A9E3E9}"/>
              </a:ext>
            </a:extLst>
          </p:cNvPr>
          <p:cNvSpPr txBox="1"/>
          <p:nvPr/>
        </p:nvSpPr>
        <p:spPr>
          <a:xfrm>
            <a:off x="892658" y="172848"/>
            <a:ext cx="2170323" cy="6610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133790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E27B0-2433-4B66-8B92-E7C73B19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F36D2-7800-49E6-8ED3-D821E4486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CA7735A4-2975-405F-BD4C-04CB7306B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321" y="125499"/>
            <a:ext cx="1951463" cy="36512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3000" b="1" dirty="0"/>
              <a:t>Plenary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8AD53F-D928-45A1-9C9F-0FCCB78EFE69}"/>
              </a:ext>
            </a:extLst>
          </p:cNvPr>
          <p:cNvSpPr/>
          <p:nvPr/>
        </p:nvSpPr>
        <p:spPr>
          <a:xfrm>
            <a:off x="869795" y="780585"/>
            <a:ext cx="733750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91FE7C-F5D6-4796-8C6B-F9790410C428}"/>
              </a:ext>
            </a:extLst>
          </p:cNvPr>
          <p:cNvSpPr/>
          <p:nvPr/>
        </p:nvSpPr>
        <p:spPr>
          <a:xfrm>
            <a:off x="869795" y="780585"/>
            <a:ext cx="7337503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A child to pick 2 digit cards 1-9 and show them to the group. </a:t>
            </a:r>
          </a:p>
          <a:p>
            <a:pPr>
              <a:spcAft>
                <a:spcPts val="0"/>
              </a:spcAft>
            </a:pPr>
            <a:endParaRPr lang="en-GB" dirty="0"/>
          </a:p>
          <a:p>
            <a:pPr>
              <a:spcAft>
                <a:spcPts val="0"/>
              </a:spcAft>
            </a:pPr>
            <a:r>
              <a:rPr lang="en-GB" dirty="0"/>
              <a:t> Which numbers can we make by using these 2 digits? (e.g. 35 and 53.)</a:t>
            </a:r>
          </a:p>
          <a:p>
            <a:pPr>
              <a:spcAft>
                <a:spcPts val="0"/>
              </a:spcAft>
            </a:pPr>
            <a:endParaRPr lang="en-GB" dirty="0"/>
          </a:p>
          <a:p>
            <a:pPr>
              <a:spcAft>
                <a:spcPts val="0"/>
              </a:spcAft>
            </a:pPr>
            <a:r>
              <a:rPr lang="en-GB" dirty="0"/>
              <a:t> Which is the largest number? </a:t>
            </a:r>
          </a:p>
          <a:p>
            <a:pPr>
              <a:spcAft>
                <a:spcPts val="0"/>
              </a:spcAft>
            </a:pPr>
            <a:endParaRPr lang="en-GB" dirty="0"/>
          </a:p>
          <a:p>
            <a:pPr>
              <a:spcAft>
                <a:spcPts val="0"/>
              </a:spcAft>
            </a:pPr>
            <a:r>
              <a:rPr lang="en-GB" dirty="0"/>
              <a:t>Mark these 2 numbers on the line. </a:t>
            </a:r>
          </a:p>
          <a:p>
            <a:pPr>
              <a:spcAft>
                <a:spcPts val="0"/>
              </a:spcAft>
            </a:pPr>
            <a:endParaRPr lang="en-GB" dirty="0"/>
          </a:p>
          <a:p>
            <a:pPr>
              <a:spcAft>
                <a:spcPts val="0"/>
              </a:spcAft>
            </a:pPr>
            <a:r>
              <a:rPr lang="en-GB" dirty="0"/>
              <a:t>How can we show that 53 is bigger than 35? Write 53 &gt; 35.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0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666802-6E76-40EA-A997-ED8DDD4A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C9BB3-97E3-485D-B8C0-D390E093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E44349D3-20B8-4F44-9926-EF8F856A0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321" y="125499"/>
            <a:ext cx="2379094" cy="577028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3600" b="1" dirty="0"/>
              <a:t>Homework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DCE097-9372-432F-8B8C-ABD448D910B2}"/>
              </a:ext>
            </a:extLst>
          </p:cNvPr>
          <p:cNvSpPr/>
          <p:nvPr/>
        </p:nvSpPr>
        <p:spPr>
          <a:xfrm>
            <a:off x="759627" y="1144141"/>
            <a:ext cx="3315692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Q7 and Q8 on page 24, workbook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44D815-9671-45A5-A0E3-774D1830C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416" y="1628637"/>
            <a:ext cx="5504386" cy="408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49557" y="1454349"/>
            <a:ext cx="8130503" cy="337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Starters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1 more/1 less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Order 2-digit numbers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Place value (simmering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Rounding (simmering skills)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8F3BFB-D35D-4D60-AB5C-7EFA35847BC1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275489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4169464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1 more/1 less</a:t>
            </a: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742058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BAE74B-558F-4C36-B9B6-2B6249E24B6D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4185504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Order 2-digit numbers 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742056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568FA7-60A5-452C-962C-EF823487D82E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189835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3777FF-151D-472B-BB7B-3DBF1F19A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221" y="149843"/>
            <a:ext cx="5899558" cy="589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659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3075" name="Picture 3" descr="N:\Documents\Website\Wagtail Website\User Manuel for HT\Elephant---Remember-this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99" y="1600665"/>
            <a:ext cx="2633091" cy="167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704242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Place value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C0238D-FB3A-43B9-95BE-9BD68B0350A1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49920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3075" name="Picture 3" descr="N:\Documents\Website\Wagtail Website\User Manuel for HT\Elephant---Remember-this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99" y="1664833"/>
            <a:ext cx="2633091" cy="167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76841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Rounding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47B4E5-3B96-4777-B7A4-F56F7226CBAF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229547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2: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Compare numbers using the symbols &lt; and &gt;.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C7E6E9-DC6B-4D36-863A-C63B82D5F0F5}"/>
              </a:ext>
            </a:extLst>
          </p:cNvPr>
          <p:cNvGrpSpPr/>
          <p:nvPr/>
        </p:nvGrpSpPr>
        <p:grpSpPr>
          <a:xfrm>
            <a:off x="224287" y="641684"/>
            <a:ext cx="8660921" cy="1494034"/>
            <a:chOff x="224287" y="593558"/>
            <a:chExt cx="8660921" cy="1494034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692FE97-B393-4068-A586-FA035C49E0BA}"/>
                </a:ext>
              </a:extLst>
            </p:cNvPr>
            <p:cNvSpPr/>
            <p:nvPr/>
          </p:nvSpPr>
          <p:spPr>
            <a:xfrm>
              <a:off x="224287" y="593558"/>
              <a:ext cx="8660921" cy="149403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6AFE0791-0762-4EC6-8B20-ACEC27F6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92" y="1043616"/>
              <a:ext cx="8626416" cy="70772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8D5DEA-4017-4B2B-8C7A-3FF35736A69A}"/>
                </a:ext>
              </a:extLst>
            </p:cNvPr>
            <p:cNvSpPr txBox="1"/>
            <p:nvPr/>
          </p:nvSpPr>
          <p:spPr>
            <a:xfrm>
              <a:off x="469128" y="1431235"/>
              <a:ext cx="841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0	      10	   20	          30	       40	     50	  60	         70	      80	    90	         100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A72F4E5-40F1-4EF0-A78F-519B9D301246}"/>
              </a:ext>
            </a:extLst>
          </p:cNvPr>
          <p:cNvGrpSpPr/>
          <p:nvPr/>
        </p:nvGrpSpPr>
        <p:grpSpPr>
          <a:xfrm>
            <a:off x="469128" y="2342771"/>
            <a:ext cx="3716359" cy="1845551"/>
            <a:chOff x="3990007" y="3170973"/>
            <a:chExt cx="3716359" cy="18455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Speech Bubble: Rectangle with Corners Rounded 14">
              <a:extLst>
                <a:ext uri="{FF2B5EF4-FFF2-40B4-BE49-F238E27FC236}">
                  <a16:creationId xmlns:a16="http://schemas.microsoft.com/office/drawing/2014/main" id="{EB2D5DB2-CE8E-477F-8C02-35FFDBD5E45F}"/>
                </a:ext>
              </a:extLst>
            </p:cNvPr>
            <p:cNvSpPr/>
            <p:nvPr/>
          </p:nvSpPr>
          <p:spPr>
            <a:xfrm>
              <a:off x="3990007" y="3170973"/>
              <a:ext cx="3716359" cy="1845551"/>
            </a:xfrm>
            <a:prstGeom prst="cloudCallout">
              <a:avLst>
                <a:gd name="adj1" fmla="val -61438"/>
                <a:gd name="adj2" fmla="val -5365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would 35 go on this line?</a:t>
              </a:r>
            </a:p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Imagine ten beads between 30 and 40. 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696EFF3-4209-475E-9E59-D24FDF52EC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4181626" y="3579067"/>
              <a:ext cx="329071" cy="713873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46B10C7-18FF-4427-8DEC-0F719FF7234C}"/>
              </a:ext>
            </a:extLst>
          </p:cNvPr>
          <p:cNvGrpSpPr/>
          <p:nvPr/>
        </p:nvGrpSpPr>
        <p:grpSpPr>
          <a:xfrm>
            <a:off x="3068483" y="663166"/>
            <a:ext cx="737932" cy="815096"/>
            <a:chOff x="6208297" y="3763137"/>
            <a:chExt cx="737932" cy="81509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8B66806-FF09-490C-A8A2-4CBE4E5F232F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297733-CDF9-4667-9271-1BC4E907562E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35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053AFB9-D28E-409B-8902-056BB875B616}"/>
              </a:ext>
            </a:extLst>
          </p:cNvPr>
          <p:cNvGrpSpPr/>
          <p:nvPr/>
        </p:nvGrpSpPr>
        <p:grpSpPr>
          <a:xfrm>
            <a:off x="4323968" y="666428"/>
            <a:ext cx="737932" cy="815096"/>
            <a:chOff x="6208297" y="3763137"/>
            <a:chExt cx="737932" cy="815096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303DB9A-947D-4637-984C-360CA98365D5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EF75DE-E83F-477B-9591-66F30A9C2D83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51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02E118-0643-4B5C-9E9E-698E12F1C0A0}"/>
              </a:ext>
            </a:extLst>
          </p:cNvPr>
          <p:cNvGrpSpPr/>
          <p:nvPr/>
        </p:nvGrpSpPr>
        <p:grpSpPr>
          <a:xfrm>
            <a:off x="4185487" y="2187087"/>
            <a:ext cx="4075644" cy="1667733"/>
            <a:chOff x="3867292" y="2672741"/>
            <a:chExt cx="4075644" cy="166773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Speech Bubble: Rectangle with Corners Rounded 14">
              <a:extLst>
                <a:ext uri="{FF2B5EF4-FFF2-40B4-BE49-F238E27FC236}">
                  <a16:creationId xmlns:a16="http://schemas.microsoft.com/office/drawing/2014/main" id="{03941C68-8663-4127-B36F-77816449A432}"/>
                </a:ext>
              </a:extLst>
            </p:cNvPr>
            <p:cNvSpPr/>
            <p:nvPr/>
          </p:nvSpPr>
          <p:spPr>
            <a:xfrm>
              <a:off x="3867292" y="2672741"/>
              <a:ext cx="4075644" cy="1667733"/>
            </a:xfrm>
            <a:prstGeom prst="cloudCallout">
              <a:avLst>
                <a:gd name="adj1" fmla="val 69761"/>
                <a:gd name="adj2" fmla="val -1657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is 51 on this line?</a:t>
              </a:r>
            </a:p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Is it closer to 50 or 60?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2B1A5DE-DC82-44D2-87B4-4037257E1D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7268707" y="3200781"/>
              <a:ext cx="329071" cy="71387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94C8CF-BAB8-49E3-841C-AAD626F9B9A2}"/>
              </a:ext>
            </a:extLst>
          </p:cNvPr>
          <p:cNvGrpSpPr/>
          <p:nvPr/>
        </p:nvGrpSpPr>
        <p:grpSpPr>
          <a:xfrm>
            <a:off x="2273129" y="3780495"/>
            <a:ext cx="5108027" cy="2466037"/>
            <a:chOff x="3334348" y="2846439"/>
            <a:chExt cx="5108027" cy="24660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Speech Bubble: Rectangle with Corners Rounded 14">
              <a:extLst>
                <a:ext uri="{FF2B5EF4-FFF2-40B4-BE49-F238E27FC236}">
                  <a16:creationId xmlns:a16="http://schemas.microsoft.com/office/drawing/2014/main" id="{BE1B5494-6816-4A5C-B0D6-7A8BE2E204F4}"/>
                </a:ext>
              </a:extLst>
            </p:cNvPr>
            <p:cNvSpPr/>
            <p:nvPr/>
          </p:nvSpPr>
          <p:spPr>
            <a:xfrm>
              <a:off x="3334348" y="2846439"/>
              <a:ext cx="5108027" cy="2466037"/>
            </a:xfrm>
            <a:prstGeom prst="cloudCallout">
              <a:avLst>
                <a:gd name="adj1" fmla="val -72832"/>
                <a:gd name="adj2" fmla="val 2498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would you put 83 on this line?</a:t>
              </a:r>
            </a:p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Nearer 80 or 90?</a:t>
              </a:r>
            </a:p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Closer to 80 or 85, which is halfway between 80 and 90?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A6B6E35-211C-48A1-AE03-03011DD0DA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7536985" y="3431472"/>
              <a:ext cx="329071" cy="713873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FCB034D-BEFA-42E3-9D85-BF4933DE6CF5}"/>
              </a:ext>
            </a:extLst>
          </p:cNvPr>
          <p:cNvGrpSpPr/>
          <p:nvPr/>
        </p:nvGrpSpPr>
        <p:grpSpPr>
          <a:xfrm>
            <a:off x="6871153" y="659421"/>
            <a:ext cx="737932" cy="815096"/>
            <a:chOff x="6208297" y="3763137"/>
            <a:chExt cx="737932" cy="815096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9B6E7CE-0144-45E8-9FD7-AED0367C65C6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174433-71E3-4959-AB2B-8899B165C002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83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508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2: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Compare numbers using the symbols &lt; and &gt;.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C7E6E9-DC6B-4D36-863A-C63B82D5F0F5}"/>
              </a:ext>
            </a:extLst>
          </p:cNvPr>
          <p:cNvGrpSpPr/>
          <p:nvPr/>
        </p:nvGrpSpPr>
        <p:grpSpPr>
          <a:xfrm>
            <a:off x="224287" y="641684"/>
            <a:ext cx="8660921" cy="1494034"/>
            <a:chOff x="224287" y="593558"/>
            <a:chExt cx="8660921" cy="1494034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692FE97-B393-4068-A586-FA035C49E0BA}"/>
                </a:ext>
              </a:extLst>
            </p:cNvPr>
            <p:cNvSpPr/>
            <p:nvPr/>
          </p:nvSpPr>
          <p:spPr>
            <a:xfrm>
              <a:off x="224287" y="593558"/>
              <a:ext cx="8660921" cy="149403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6AFE0791-0762-4EC6-8B20-ACEC27F6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92" y="1043616"/>
              <a:ext cx="8626416" cy="70772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8D5DEA-4017-4B2B-8C7A-3FF35736A69A}"/>
                </a:ext>
              </a:extLst>
            </p:cNvPr>
            <p:cNvSpPr txBox="1"/>
            <p:nvPr/>
          </p:nvSpPr>
          <p:spPr>
            <a:xfrm>
              <a:off x="469128" y="1431235"/>
              <a:ext cx="841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0	      10	   20	          30	       40	     50	  60	         70	      80	    90	         100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46B10C7-18FF-4427-8DEC-0F719FF7234C}"/>
              </a:ext>
            </a:extLst>
          </p:cNvPr>
          <p:cNvGrpSpPr/>
          <p:nvPr/>
        </p:nvGrpSpPr>
        <p:grpSpPr>
          <a:xfrm>
            <a:off x="2375508" y="677603"/>
            <a:ext cx="737932" cy="815096"/>
            <a:chOff x="6208297" y="3763137"/>
            <a:chExt cx="737932" cy="81509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8B66806-FF09-490C-A8A2-4CBE4E5F232F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297733-CDF9-4667-9271-1BC4E907562E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27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053AFB9-D28E-409B-8902-056BB875B616}"/>
              </a:ext>
            </a:extLst>
          </p:cNvPr>
          <p:cNvGrpSpPr/>
          <p:nvPr/>
        </p:nvGrpSpPr>
        <p:grpSpPr>
          <a:xfrm>
            <a:off x="6456517" y="666428"/>
            <a:ext cx="737932" cy="815096"/>
            <a:chOff x="6208297" y="3763137"/>
            <a:chExt cx="737932" cy="815096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303DB9A-947D-4637-984C-360CA98365D5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EF75DE-E83F-477B-9591-66F30A9C2D83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78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02E118-0643-4B5C-9E9E-698E12F1C0A0}"/>
              </a:ext>
            </a:extLst>
          </p:cNvPr>
          <p:cNvGrpSpPr/>
          <p:nvPr/>
        </p:nvGrpSpPr>
        <p:grpSpPr>
          <a:xfrm>
            <a:off x="4821276" y="2407963"/>
            <a:ext cx="3092282" cy="1010388"/>
            <a:chOff x="4743706" y="2783712"/>
            <a:chExt cx="3092282" cy="1010388"/>
          </a:xfrm>
        </p:grpSpPr>
        <p:sp>
          <p:nvSpPr>
            <p:cNvPr id="24" name="Speech Bubble: Rectangle with Corners Rounded 14">
              <a:extLst>
                <a:ext uri="{FF2B5EF4-FFF2-40B4-BE49-F238E27FC236}">
                  <a16:creationId xmlns:a16="http://schemas.microsoft.com/office/drawing/2014/main" id="{03941C68-8663-4127-B36F-77816449A432}"/>
                </a:ext>
              </a:extLst>
            </p:cNvPr>
            <p:cNvSpPr/>
            <p:nvPr/>
          </p:nvSpPr>
          <p:spPr>
            <a:xfrm>
              <a:off x="4743706" y="2846440"/>
              <a:ext cx="3092282" cy="947660"/>
            </a:xfrm>
            <a:prstGeom prst="cloudCallout">
              <a:avLst>
                <a:gd name="adj1" fmla="val 69761"/>
                <a:gd name="adj2" fmla="val -1657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about 78?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2B1A5DE-DC82-44D2-87B4-4037257E1D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7251482" y="2783712"/>
              <a:ext cx="329071" cy="71387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94C8CF-BAB8-49E3-841C-AAD626F9B9A2}"/>
              </a:ext>
            </a:extLst>
          </p:cNvPr>
          <p:cNvGrpSpPr/>
          <p:nvPr/>
        </p:nvGrpSpPr>
        <p:grpSpPr>
          <a:xfrm>
            <a:off x="3625468" y="3925972"/>
            <a:ext cx="2559880" cy="1233018"/>
            <a:chOff x="4686687" y="2991916"/>
            <a:chExt cx="2559880" cy="1233018"/>
          </a:xfrm>
        </p:grpSpPr>
        <p:sp>
          <p:nvSpPr>
            <p:cNvPr id="27" name="Speech Bubble: Rectangle with Corners Rounded 14">
              <a:extLst>
                <a:ext uri="{FF2B5EF4-FFF2-40B4-BE49-F238E27FC236}">
                  <a16:creationId xmlns:a16="http://schemas.microsoft.com/office/drawing/2014/main" id="{BE1B5494-6816-4A5C-B0D6-7A8BE2E204F4}"/>
                </a:ext>
              </a:extLst>
            </p:cNvPr>
            <p:cNvSpPr/>
            <p:nvPr/>
          </p:nvSpPr>
          <p:spPr>
            <a:xfrm>
              <a:off x="4686687" y="2991916"/>
              <a:ext cx="2559880" cy="1233018"/>
            </a:xfrm>
            <a:prstGeom prst="cloudCallout">
              <a:avLst>
                <a:gd name="adj1" fmla="val -77143"/>
                <a:gd name="adj2" fmla="val 4288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And where does 42 sit?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A6B6E35-211C-48A1-AE03-03011DD0DA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6917496" y="3172995"/>
              <a:ext cx="329071" cy="713873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FCB034D-BEFA-42E3-9D85-BF4933DE6CF5}"/>
              </a:ext>
            </a:extLst>
          </p:cNvPr>
          <p:cNvGrpSpPr/>
          <p:nvPr/>
        </p:nvGrpSpPr>
        <p:grpSpPr>
          <a:xfrm>
            <a:off x="3563157" y="654835"/>
            <a:ext cx="737932" cy="815096"/>
            <a:chOff x="6208297" y="3763137"/>
            <a:chExt cx="737932" cy="815096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9B6E7CE-0144-45E8-9FD7-AED0367C65C6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174433-71E3-4959-AB2B-8899B165C002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42</a:t>
              </a:r>
            </a:p>
          </p:txBody>
        </p:sp>
      </p:grpSp>
      <p:sp>
        <p:nvSpPr>
          <p:cNvPr id="32" name="Speech Bubble: Rectangle with Corners Rounded 10">
            <a:extLst>
              <a:ext uri="{FF2B5EF4-FFF2-40B4-BE49-F238E27FC236}">
                <a16:creationId xmlns:a16="http://schemas.microsoft.com/office/drawing/2014/main" id="{047A7215-02EE-4CC7-B344-24772469FB37}"/>
              </a:ext>
            </a:extLst>
          </p:cNvPr>
          <p:cNvSpPr/>
          <p:nvPr/>
        </p:nvSpPr>
        <p:spPr>
          <a:xfrm>
            <a:off x="268414" y="2745348"/>
            <a:ext cx="3169035" cy="947660"/>
          </a:xfrm>
          <a:prstGeom prst="homePlate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Show me where would 27 go on this line…</a:t>
            </a:r>
          </a:p>
        </p:txBody>
      </p:sp>
    </p:spTree>
    <p:extLst>
      <p:ext uri="{BB962C8B-B14F-4D97-AF65-F5344CB8AC3E}">
        <p14:creationId xmlns:p14="http://schemas.microsoft.com/office/powerpoint/2010/main" val="66509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3619</TotalTime>
  <Words>1678</Words>
  <Application>Microsoft Office PowerPoint</Application>
  <PresentationFormat>On-screen Show (4:3)</PresentationFormat>
  <Paragraphs>219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Myriad Pro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239</cp:revision>
  <dcterms:created xsi:type="dcterms:W3CDTF">2018-09-13T11:08:58Z</dcterms:created>
  <dcterms:modified xsi:type="dcterms:W3CDTF">2024-12-09T09:16:20Z</dcterms:modified>
</cp:coreProperties>
</file>