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87" r:id="rId2"/>
    <p:sldId id="284" r:id="rId3"/>
    <p:sldId id="285" r:id="rId4"/>
    <p:sldId id="292" r:id="rId5"/>
    <p:sldId id="294" r:id="rId6"/>
    <p:sldId id="286" r:id="rId7"/>
    <p:sldId id="293" r:id="rId8"/>
    <p:sldId id="302" r:id="rId9"/>
    <p:sldId id="308" r:id="rId10"/>
    <p:sldId id="309" r:id="rId11"/>
    <p:sldId id="310" r:id="rId12"/>
    <p:sldId id="311" r:id="rId13"/>
    <p:sldId id="312" r:id="rId14"/>
    <p:sldId id="318" r:id="rId15"/>
    <p:sldId id="319" r:id="rId16"/>
    <p:sldId id="304" r:id="rId17"/>
    <p:sldId id="320" r:id="rId18"/>
    <p:sldId id="32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746"/>
    <a:srgbClr val="DEDEDE"/>
    <a:srgbClr val="004A76"/>
    <a:srgbClr val="F6B350"/>
    <a:srgbClr val="E75919"/>
    <a:srgbClr val="3F9DA7"/>
    <a:srgbClr val="6EBFC8"/>
    <a:srgbClr val="AED2BC"/>
    <a:srgbClr val="87BB9B"/>
    <a:srgbClr val="F7E3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41" autoAdjust="0"/>
    <p:restoredTop sz="85714" autoAdjust="0"/>
  </p:normalViewPr>
  <p:slideViewPr>
    <p:cSldViewPr snapToGrid="0">
      <p:cViewPr varScale="1">
        <p:scale>
          <a:sx n="57" d="100"/>
          <a:sy n="57" d="100"/>
        </p:scale>
        <p:origin x="1716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80" d="100"/>
          <a:sy n="80" d="100"/>
        </p:scale>
        <p:origin x="2256" y="-7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ba Zubair" userId="a0784601-03b9-4b87-b5f2-95db7742549f" providerId="ADAL" clId="{79EA2E12-39F9-479F-BCFA-902F02DA4A95}"/>
    <pc:docChg chg="undo custSel addSld delSld modSld">
      <pc:chgData name="Saba Zubair" userId="a0784601-03b9-4b87-b5f2-95db7742549f" providerId="ADAL" clId="{79EA2E12-39F9-479F-BCFA-902F02DA4A95}" dt="2024-12-09T09:16:13.324" v="291" actId="47"/>
      <pc:docMkLst>
        <pc:docMk/>
      </pc:docMkLst>
      <pc:sldChg chg="del">
        <pc:chgData name="Saba Zubair" userId="a0784601-03b9-4b87-b5f2-95db7742549f" providerId="ADAL" clId="{79EA2E12-39F9-479F-BCFA-902F02DA4A95}" dt="2024-12-09T08:57:02.993" v="0" actId="47"/>
        <pc:sldMkLst>
          <pc:docMk/>
          <pc:sldMk cId="2047842423" sldId="279"/>
        </pc:sldMkLst>
      </pc:sldChg>
      <pc:sldChg chg="del">
        <pc:chgData name="Saba Zubair" userId="a0784601-03b9-4b87-b5f2-95db7742549f" providerId="ADAL" clId="{79EA2E12-39F9-479F-BCFA-902F02DA4A95}" dt="2024-12-09T09:16:12.923" v="290" actId="47"/>
        <pc:sldMkLst>
          <pc:docMk/>
          <pc:sldMk cId="3262603198" sldId="280"/>
        </pc:sldMkLst>
      </pc:sldChg>
      <pc:sldChg chg="del">
        <pc:chgData name="Saba Zubair" userId="a0784601-03b9-4b87-b5f2-95db7742549f" providerId="ADAL" clId="{79EA2E12-39F9-479F-BCFA-902F02DA4A95}" dt="2024-12-09T09:16:12.293" v="289" actId="47"/>
        <pc:sldMkLst>
          <pc:docMk/>
          <pc:sldMk cId="2734148888" sldId="290"/>
        </pc:sldMkLst>
      </pc:sldChg>
      <pc:sldChg chg="del">
        <pc:chgData name="Saba Zubair" userId="a0784601-03b9-4b87-b5f2-95db7742549f" providerId="ADAL" clId="{79EA2E12-39F9-479F-BCFA-902F02DA4A95}" dt="2024-12-09T08:57:07.151" v="7" actId="47"/>
        <pc:sldMkLst>
          <pc:docMk/>
          <pc:sldMk cId="2814342108" sldId="291"/>
        </pc:sldMkLst>
      </pc:sldChg>
      <pc:sldChg chg="del">
        <pc:chgData name="Saba Zubair" userId="a0784601-03b9-4b87-b5f2-95db7742549f" providerId="ADAL" clId="{79EA2E12-39F9-479F-BCFA-902F02DA4A95}" dt="2024-12-09T08:57:05.417" v="4" actId="47"/>
        <pc:sldMkLst>
          <pc:docMk/>
          <pc:sldMk cId="734083849" sldId="295"/>
        </pc:sldMkLst>
      </pc:sldChg>
      <pc:sldChg chg="del">
        <pc:chgData name="Saba Zubair" userId="a0784601-03b9-4b87-b5f2-95db7742549f" providerId="ADAL" clId="{79EA2E12-39F9-479F-BCFA-902F02DA4A95}" dt="2024-12-09T09:16:07.574" v="279" actId="47"/>
        <pc:sldMkLst>
          <pc:docMk/>
          <pc:sldMk cId="2005017530" sldId="296"/>
        </pc:sldMkLst>
      </pc:sldChg>
      <pc:sldChg chg="del">
        <pc:chgData name="Saba Zubair" userId="a0784601-03b9-4b87-b5f2-95db7742549f" providerId="ADAL" clId="{79EA2E12-39F9-479F-BCFA-902F02DA4A95}" dt="2024-12-09T09:16:09.345" v="284" actId="47"/>
        <pc:sldMkLst>
          <pc:docMk/>
          <pc:sldMk cId="29387008" sldId="297"/>
        </pc:sldMkLst>
      </pc:sldChg>
      <pc:sldChg chg="del">
        <pc:chgData name="Saba Zubair" userId="a0784601-03b9-4b87-b5f2-95db7742549f" providerId="ADAL" clId="{79EA2E12-39F9-479F-BCFA-902F02DA4A95}" dt="2024-12-09T09:16:09.832" v="285" actId="47"/>
        <pc:sldMkLst>
          <pc:docMk/>
          <pc:sldMk cId="517323647" sldId="298"/>
        </pc:sldMkLst>
      </pc:sldChg>
      <pc:sldChg chg="del">
        <pc:chgData name="Saba Zubair" userId="a0784601-03b9-4b87-b5f2-95db7742549f" providerId="ADAL" clId="{79EA2E12-39F9-479F-BCFA-902F02DA4A95}" dt="2024-12-09T09:16:10.292" v="286" actId="47"/>
        <pc:sldMkLst>
          <pc:docMk/>
          <pc:sldMk cId="3393557766" sldId="299"/>
        </pc:sldMkLst>
      </pc:sldChg>
      <pc:sldChg chg="del">
        <pc:chgData name="Saba Zubair" userId="a0784601-03b9-4b87-b5f2-95db7742549f" providerId="ADAL" clId="{79EA2E12-39F9-479F-BCFA-902F02DA4A95}" dt="2024-12-09T09:16:10.649" v="287" actId="47"/>
        <pc:sldMkLst>
          <pc:docMk/>
          <pc:sldMk cId="1945083998" sldId="300"/>
        </pc:sldMkLst>
      </pc:sldChg>
      <pc:sldChg chg="del">
        <pc:chgData name="Saba Zubair" userId="a0784601-03b9-4b87-b5f2-95db7742549f" providerId="ADAL" clId="{79EA2E12-39F9-479F-BCFA-902F02DA4A95}" dt="2024-12-09T09:16:11.052" v="288" actId="47"/>
        <pc:sldMkLst>
          <pc:docMk/>
          <pc:sldMk cId="986893661" sldId="301"/>
        </pc:sldMkLst>
      </pc:sldChg>
      <pc:sldChg chg="addSp">
        <pc:chgData name="Saba Zubair" userId="a0784601-03b9-4b87-b5f2-95db7742549f" providerId="ADAL" clId="{79EA2E12-39F9-479F-BCFA-902F02DA4A95}" dt="2024-12-09T09:10:27.943" v="71"/>
        <pc:sldMkLst>
          <pc:docMk/>
          <pc:sldMk cId="1337905549" sldId="304"/>
        </pc:sldMkLst>
        <pc:spChg chg="add">
          <ac:chgData name="Saba Zubair" userId="a0784601-03b9-4b87-b5f2-95db7742549f" providerId="ADAL" clId="{79EA2E12-39F9-479F-BCFA-902F02DA4A95}" dt="2024-12-09T09:10:27.943" v="71"/>
          <ac:spMkLst>
            <pc:docMk/>
            <pc:sldMk cId="1337905549" sldId="304"/>
            <ac:spMk id="9" creationId="{9F511C0F-2B2F-4531-80B9-076006A9E3E9}"/>
          </ac:spMkLst>
        </pc:spChg>
      </pc:sldChg>
      <pc:sldChg chg="del">
        <pc:chgData name="Saba Zubair" userId="a0784601-03b9-4b87-b5f2-95db7742549f" providerId="ADAL" clId="{79EA2E12-39F9-479F-BCFA-902F02DA4A95}" dt="2024-12-09T08:57:03.674" v="1" actId="47"/>
        <pc:sldMkLst>
          <pc:docMk/>
          <pc:sldMk cId="2238482061" sldId="305"/>
        </pc:sldMkLst>
      </pc:sldChg>
      <pc:sldChg chg="del">
        <pc:chgData name="Saba Zubair" userId="a0784601-03b9-4b87-b5f2-95db7742549f" providerId="ADAL" clId="{79EA2E12-39F9-479F-BCFA-902F02DA4A95}" dt="2024-12-09T08:57:04.226" v="2" actId="47"/>
        <pc:sldMkLst>
          <pc:docMk/>
          <pc:sldMk cId="771354307" sldId="306"/>
        </pc:sldMkLst>
      </pc:sldChg>
      <pc:sldChg chg="del">
        <pc:chgData name="Saba Zubair" userId="a0784601-03b9-4b87-b5f2-95db7742549f" providerId="ADAL" clId="{79EA2E12-39F9-479F-BCFA-902F02DA4A95}" dt="2024-12-09T08:57:04.987" v="3" actId="47"/>
        <pc:sldMkLst>
          <pc:docMk/>
          <pc:sldMk cId="1332691714" sldId="307"/>
        </pc:sldMkLst>
      </pc:sldChg>
      <pc:sldChg chg="del">
        <pc:chgData name="Saba Zubair" userId="a0784601-03b9-4b87-b5f2-95db7742549f" providerId="ADAL" clId="{79EA2E12-39F9-479F-BCFA-902F02DA4A95}" dt="2024-12-09T09:16:07.978" v="280" actId="47"/>
        <pc:sldMkLst>
          <pc:docMk/>
          <pc:sldMk cId="3961584058" sldId="313"/>
        </pc:sldMkLst>
      </pc:sldChg>
      <pc:sldChg chg="del">
        <pc:chgData name="Saba Zubair" userId="a0784601-03b9-4b87-b5f2-95db7742549f" providerId="ADAL" clId="{79EA2E12-39F9-479F-BCFA-902F02DA4A95}" dt="2024-12-09T09:16:08.337" v="281" actId="47"/>
        <pc:sldMkLst>
          <pc:docMk/>
          <pc:sldMk cId="3401331366" sldId="314"/>
        </pc:sldMkLst>
      </pc:sldChg>
      <pc:sldChg chg="del">
        <pc:chgData name="Saba Zubair" userId="a0784601-03b9-4b87-b5f2-95db7742549f" providerId="ADAL" clId="{79EA2E12-39F9-479F-BCFA-902F02DA4A95}" dt="2024-12-09T09:16:08.691" v="282" actId="47"/>
        <pc:sldMkLst>
          <pc:docMk/>
          <pc:sldMk cId="4177237358" sldId="315"/>
        </pc:sldMkLst>
      </pc:sldChg>
      <pc:sldChg chg="del">
        <pc:chgData name="Saba Zubair" userId="a0784601-03b9-4b87-b5f2-95db7742549f" providerId="ADAL" clId="{79EA2E12-39F9-479F-BCFA-902F02DA4A95}" dt="2024-12-09T09:16:09.039" v="283" actId="47"/>
        <pc:sldMkLst>
          <pc:docMk/>
          <pc:sldMk cId="1512395836" sldId="316"/>
        </pc:sldMkLst>
      </pc:sldChg>
      <pc:sldChg chg="del">
        <pc:chgData name="Saba Zubair" userId="a0784601-03b9-4b87-b5f2-95db7742549f" providerId="ADAL" clId="{79EA2E12-39F9-479F-BCFA-902F02DA4A95}" dt="2024-12-09T09:16:13.324" v="291" actId="47"/>
        <pc:sldMkLst>
          <pc:docMk/>
          <pc:sldMk cId="1356876063" sldId="317"/>
        </pc:sldMkLst>
      </pc:sldChg>
      <pc:sldChg chg="addSp modSp new add">
        <pc:chgData name="Saba Zubair" userId="a0784601-03b9-4b87-b5f2-95db7742549f" providerId="ADAL" clId="{79EA2E12-39F9-479F-BCFA-902F02DA4A95}" dt="2024-12-09T09:06:25.166" v="34" actId="122"/>
        <pc:sldMkLst>
          <pc:docMk/>
          <pc:sldMk cId="1891509231" sldId="318"/>
        </pc:sldMkLst>
        <pc:spChg chg="add mod">
          <ac:chgData name="Saba Zubair" userId="a0784601-03b9-4b87-b5f2-95db7742549f" providerId="ADAL" clId="{79EA2E12-39F9-479F-BCFA-902F02DA4A95}" dt="2024-12-09T09:06:25.166" v="34" actId="122"/>
          <ac:spMkLst>
            <pc:docMk/>
            <pc:sldMk cId="1891509231" sldId="318"/>
            <ac:spMk id="4" creationId="{A6FBC250-B6ED-4163-9578-0E828E059B2B}"/>
          </ac:spMkLst>
        </pc:spChg>
        <pc:spChg chg="add mod">
          <ac:chgData name="Saba Zubair" userId="a0784601-03b9-4b87-b5f2-95db7742549f" providerId="ADAL" clId="{79EA2E12-39F9-479F-BCFA-902F02DA4A95}" dt="2024-12-09T08:58:36.274" v="17"/>
          <ac:spMkLst>
            <pc:docMk/>
            <pc:sldMk cId="1891509231" sldId="318"/>
            <ac:spMk id="6" creationId="{DF58156A-31F4-4925-9296-2EECDFCE23CF}"/>
          </ac:spMkLst>
        </pc:spChg>
        <pc:picChg chg="add mod">
          <ac:chgData name="Saba Zubair" userId="a0784601-03b9-4b87-b5f2-95db7742549f" providerId="ADAL" clId="{79EA2E12-39F9-479F-BCFA-902F02DA4A95}" dt="2024-12-09T08:58:00.635" v="13" actId="1076"/>
          <ac:picMkLst>
            <pc:docMk/>
            <pc:sldMk cId="1891509231" sldId="318"/>
            <ac:picMk id="5" creationId="{1136B400-D7EB-4A14-BB39-496DE0CA9EF4}"/>
          </ac:picMkLst>
        </pc:picChg>
      </pc:sldChg>
      <pc:sldChg chg="addSp modSp new add">
        <pc:chgData name="Saba Zubair" userId="a0784601-03b9-4b87-b5f2-95db7742549f" providerId="ADAL" clId="{79EA2E12-39F9-479F-BCFA-902F02DA4A95}" dt="2024-12-09T09:10:10.908" v="70" actId="1076"/>
        <pc:sldMkLst>
          <pc:docMk/>
          <pc:sldMk cId="3238640188" sldId="319"/>
        </pc:sldMkLst>
        <pc:spChg chg="add mod">
          <ac:chgData name="Saba Zubair" userId="a0784601-03b9-4b87-b5f2-95db7742549f" providerId="ADAL" clId="{79EA2E12-39F9-479F-BCFA-902F02DA4A95}" dt="2024-12-09T09:07:32.089" v="40" actId="1076"/>
          <ac:spMkLst>
            <pc:docMk/>
            <pc:sldMk cId="3238640188" sldId="319"/>
            <ac:spMk id="4" creationId="{452182F4-22A8-40BF-9F2D-D776AE5BAC0B}"/>
          </ac:spMkLst>
        </pc:spChg>
        <pc:spChg chg="add mod">
          <ac:chgData name="Saba Zubair" userId="a0784601-03b9-4b87-b5f2-95db7742549f" providerId="ADAL" clId="{79EA2E12-39F9-479F-BCFA-902F02DA4A95}" dt="2024-12-09T09:09:20.293" v="63" actId="1076"/>
          <ac:spMkLst>
            <pc:docMk/>
            <pc:sldMk cId="3238640188" sldId="319"/>
            <ac:spMk id="5" creationId="{F782C32A-AF36-4283-8F0E-E1798B3E3249}"/>
          </ac:spMkLst>
        </pc:spChg>
        <pc:spChg chg="add mod">
          <ac:chgData name="Saba Zubair" userId="a0784601-03b9-4b87-b5f2-95db7742549f" providerId="ADAL" clId="{79EA2E12-39F9-479F-BCFA-902F02DA4A95}" dt="2024-12-09T09:09:30.148" v="64" actId="1582"/>
          <ac:spMkLst>
            <pc:docMk/>
            <pc:sldMk cId="3238640188" sldId="319"/>
            <ac:spMk id="6" creationId="{773D5147-E0FF-487A-BAC9-7E82A51B0A24}"/>
          </ac:spMkLst>
        </pc:spChg>
        <pc:picChg chg="add mod">
          <ac:chgData name="Saba Zubair" userId="a0784601-03b9-4b87-b5f2-95db7742549f" providerId="ADAL" clId="{79EA2E12-39F9-479F-BCFA-902F02DA4A95}" dt="2024-12-09T09:09:44.952" v="66" actId="1076"/>
          <ac:picMkLst>
            <pc:docMk/>
            <pc:sldMk cId="3238640188" sldId="319"/>
            <ac:picMk id="7" creationId="{FB816DD5-504F-4B31-B9C8-55669BE1DE67}"/>
          </ac:picMkLst>
        </pc:picChg>
        <pc:picChg chg="add mod">
          <ac:chgData name="Saba Zubair" userId="a0784601-03b9-4b87-b5f2-95db7742549f" providerId="ADAL" clId="{79EA2E12-39F9-479F-BCFA-902F02DA4A95}" dt="2024-12-09T09:09:56.738" v="68" actId="1076"/>
          <ac:picMkLst>
            <pc:docMk/>
            <pc:sldMk cId="3238640188" sldId="319"/>
            <ac:picMk id="8" creationId="{72D9A3EC-F85B-4482-B551-28B7B43775FA}"/>
          </ac:picMkLst>
        </pc:picChg>
        <pc:picChg chg="add mod">
          <ac:chgData name="Saba Zubair" userId="a0784601-03b9-4b87-b5f2-95db7742549f" providerId="ADAL" clId="{79EA2E12-39F9-479F-BCFA-902F02DA4A95}" dt="2024-12-09T09:10:10.908" v="70" actId="1076"/>
          <ac:picMkLst>
            <pc:docMk/>
            <pc:sldMk cId="3238640188" sldId="319"/>
            <ac:picMk id="9" creationId="{93A598B5-D175-450F-BA1C-F0284F6D28A7}"/>
          </ac:picMkLst>
        </pc:picChg>
      </pc:sldChg>
      <pc:sldChg chg="del">
        <pc:chgData name="Saba Zubair" userId="a0784601-03b9-4b87-b5f2-95db7742549f" providerId="ADAL" clId="{79EA2E12-39F9-479F-BCFA-902F02DA4A95}" dt="2024-12-09T08:57:06.105" v="5" actId="47"/>
        <pc:sldMkLst>
          <pc:docMk/>
          <pc:sldMk cId="288148033" sldId="320"/>
        </pc:sldMkLst>
      </pc:sldChg>
      <pc:sldChg chg="addSp delSp modSp new add">
        <pc:chgData name="Saba Zubair" userId="a0784601-03b9-4b87-b5f2-95db7742549f" providerId="ADAL" clId="{79EA2E12-39F9-479F-BCFA-902F02DA4A95}" dt="2024-12-09T09:13:51.826" v="220" actId="20577"/>
        <pc:sldMkLst>
          <pc:docMk/>
          <pc:sldMk cId="1636501112" sldId="320"/>
        </pc:sldMkLst>
        <pc:spChg chg="del">
          <ac:chgData name="Saba Zubair" userId="a0784601-03b9-4b87-b5f2-95db7742549f" providerId="ADAL" clId="{79EA2E12-39F9-479F-BCFA-902F02DA4A95}" dt="2024-12-09T09:10:37.839" v="74" actId="478"/>
          <ac:spMkLst>
            <pc:docMk/>
            <pc:sldMk cId="1636501112" sldId="320"/>
            <ac:spMk id="2" creationId="{B913BA55-822A-4B0F-9706-0CCD7F83A4E0}"/>
          </ac:spMkLst>
        </pc:spChg>
        <pc:spChg chg="add mod">
          <ac:chgData name="Saba Zubair" userId="a0784601-03b9-4b87-b5f2-95db7742549f" providerId="ADAL" clId="{79EA2E12-39F9-479F-BCFA-902F02DA4A95}" dt="2024-12-09T09:11:38.736" v="84" actId="255"/>
          <ac:spMkLst>
            <pc:docMk/>
            <pc:sldMk cId="1636501112" sldId="320"/>
            <ac:spMk id="5" creationId="{CA7735A4-2975-405F-BD4C-04CB7306BF5B}"/>
          </ac:spMkLst>
        </pc:spChg>
        <pc:spChg chg="add del">
          <ac:chgData name="Saba Zubair" userId="a0784601-03b9-4b87-b5f2-95db7742549f" providerId="ADAL" clId="{79EA2E12-39F9-479F-BCFA-902F02DA4A95}" dt="2024-12-09T09:11:04.466" v="78" actId="478"/>
          <ac:spMkLst>
            <pc:docMk/>
            <pc:sldMk cId="1636501112" sldId="320"/>
            <ac:spMk id="6" creationId="{E1FE0BF2-8991-47B1-A088-97ACB5FBD112}"/>
          </ac:spMkLst>
        </pc:spChg>
        <pc:spChg chg="add mod">
          <ac:chgData name="Saba Zubair" userId="a0784601-03b9-4b87-b5f2-95db7742549f" providerId="ADAL" clId="{79EA2E12-39F9-479F-BCFA-902F02DA4A95}" dt="2024-12-09T09:11:45.758" v="86" actId="20577"/>
          <ac:spMkLst>
            <pc:docMk/>
            <pc:sldMk cId="1636501112" sldId="320"/>
            <ac:spMk id="7" creationId="{198AD53F-D928-45A1-9C9F-0FCCB78EFE69}"/>
          </ac:spMkLst>
        </pc:spChg>
        <pc:spChg chg="add del">
          <ac:chgData name="Saba Zubair" userId="a0784601-03b9-4b87-b5f2-95db7742549f" providerId="ADAL" clId="{79EA2E12-39F9-479F-BCFA-902F02DA4A95}" dt="2024-12-09T09:11:14.092" v="80" actId="11529"/>
          <ac:spMkLst>
            <pc:docMk/>
            <pc:sldMk cId="1636501112" sldId="320"/>
            <ac:spMk id="8" creationId="{14A84D1B-E020-4B2C-B752-7641413A2DED}"/>
          </ac:spMkLst>
        </pc:spChg>
        <pc:spChg chg="add mod">
          <ac:chgData name="Saba Zubair" userId="a0784601-03b9-4b87-b5f2-95db7742549f" providerId="ADAL" clId="{79EA2E12-39F9-479F-BCFA-902F02DA4A95}" dt="2024-12-09T09:13:51.826" v="220" actId="20577"/>
          <ac:spMkLst>
            <pc:docMk/>
            <pc:sldMk cId="1636501112" sldId="320"/>
            <ac:spMk id="9" creationId="{FA91FE7C-F5D6-4796-8C6B-F9790410C428}"/>
          </ac:spMkLst>
        </pc:spChg>
        <pc:spChg chg="add del">
          <ac:chgData name="Saba Zubair" userId="a0784601-03b9-4b87-b5f2-95db7742549f" providerId="ADAL" clId="{79EA2E12-39F9-479F-BCFA-902F02DA4A95}" dt="2024-12-09T09:12:31.363" v="90"/>
          <ac:spMkLst>
            <pc:docMk/>
            <pc:sldMk cId="1636501112" sldId="320"/>
            <ac:spMk id="10" creationId="{69125FD1-BF47-429D-9CE2-17E1AB1F9D8C}"/>
          </ac:spMkLst>
        </pc:spChg>
      </pc:sldChg>
      <pc:sldChg chg="addSp delSp modSp new add">
        <pc:chgData name="Saba Zubair" userId="a0784601-03b9-4b87-b5f2-95db7742549f" providerId="ADAL" clId="{79EA2E12-39F9-479F-BCFA-902F02DA4A95}" dt="2024-12-09T09:16:00.261" v="278" actId="1076"/>
        <pc:sldMkLst>
          <pc:docMk/>
          <pc:sldMk cId="71003690" sldId="321"/>
        </pc:sldMkLst>
        <pc:spChg chg="del">
          <ac:chgData name="Saba Zubair" userId="a0784601-03b9-4b87-b5f2-95db7742549f" providerId="ADAL" clId="{79EA2E12-39F9-479F-BCFA-902F02DA4A95}" dt="2024-12-09T09:14:00.439" v="223" actId="478"/>
          <ac:spMkLst>
            <pc:docMk/>
            <pc:sldMk cId="71003690" sldId="321"/>
            <ac:spMk id="2" creationId="{38E861F3-9094-45D7-84D7-97D5AAF9A740}"/>
          </ac:spMkLst>
        </pc:spChg>
        <pc:spChg chg="add mod">
          <ac:chgData name="Saba Zubair" userId="a0784601-03b9-4b87-b5f2-95db7742549f" providerId="ADAL" clId="{79EA2E12-39F9-479F-BCFA-902F02DA4A95}" dt="2024-12-09T09:15:13.191" v="243" actId="14100"/>
          <ac:spMkLst>
            <pc:docMk/>
            <pc:sldMk cId="71003690" sldId="321"/>
            <ac:spMk id="5" creationId="{E44349D3-20B8-4F44-9926-EF8F856A055C}"/>
          </ac:spMkLst>
        </pc:spChg>
        <pc:spChg chg="add mod">
          <ac:chgData name="Saba Zubair" userId="a0784601-03b9-4b87-b5f2-95db7742549f" providerId="ADAL" clId="{79EA2E12-39F9-479F-BCFA-902F02DA4A95}" dt="2024-12-09T09:15:34.398" v="275" actId="20577"/>
          <ac:spMkLst>
            <pc:docMk/>
            <pc:sldMk cId="71003690" sldId="321"/>
            <ac:spMk id="6" creationId="{8DDCE097-9372-432F-8B8C-ABD448D910B2}"/>
          </ac:spMkLst>
        </pc:spChg>
        <pc:picChg chg="add mod">
          <ac:chgData name="Saba Zubair" userId="a0784601-03b9-4b87-b5f2-95db7742549f" providerId="ADAL" clId="{79EA2E12-39F9-479F-BCFA-902F02DA4A95}" dt="2024-12-09T09:16:00.261" v="278" actId="1076"/>
          <ac:picMkLst>
            <pc:docMk/>
            <pc:sldMk cId="71003690" sldId="321"/>
            <ac:picMk id="7" creationId="{7644D815-9671-45A5-A0E3-774D1830C0C3}"/>
          </ac:picMkLst>
        </pc:picChg>
      </pc:sldChg>
      <pc:sldChg chg="del">
        <pc:chgData name="Saba Zubair" userId="a0784601-03b9-4b87-b5f2-95db7742549f" providerId="ADAL" clId="{79EA2E12-39F9-479F-BCFA-902F02DA4A95}" dt="2024-12-09T08:57:06.518" v="6" actId="47"/>
        <pc:sldMkLst>
          <pc:docMk/>
          <pc:sldMk cId="2791151743" sldId="32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Before teaching, be aware that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 1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will need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selection of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birthday cards (to include 1</a:t>
            </a:r>
            <a:r>
              <a:rPr lang="en-GB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</a:t>
            </a:r>
            <a:r>
              <a:rPr lang="en-GB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3</a:t>
            </a:r>
            <a:r>
              <a:rPr lang="en-GB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rd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6</a:t>
            </a:r>
            <a:r>
              <a:rPr lang="en-GB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9</a:t>
            </a:r>
            <a:r>
              <a:rPr lang="en-GB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children will need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mini-whiteboards and pens. 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 2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will need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0-100 landmarked line (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resources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black card strips and fasteners to make &lt;,  and &gt; signs, cubes, card, 0-9 cards.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 3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would be best-served by using a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0-100-bead bar and tags;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children will need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mini-whiteboards and pens.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 4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will need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items for sale with price labels [17p, 25p, 32p, 49p, 55p, 63p, 74p, 86p and 99p], a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0-100 landmarked line (see resources).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 an equals sign by securing 2 strips of black paper with brass fasteners to a background piece of card.  Explain: </a:t>
            </a:r>
          </a:p>
          <a:p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equals sign means that whatever is on each side must balance.</a:t>
            </a:r>
          </a:p>
          <a:p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is space for more cubes at this end than at the other, we call this a </a:t>
            </a:r>
            <a:r>
              <a:rPr lang="en-GB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greater than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sign: what’s on this side is greater than what is on the other side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Record 3 &gt; 1.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smaller number goes on the left this time, there’s less space here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Record 1 &lt; 3. </a:t>
            </a:r>
          </a:p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6641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2107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3595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Children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now go on to do differentiated GROUP ACTIVITIES. You can find Hamilton’s group activities in this unit’s TEACHING AND GROUP ACTIVITIES download.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WT:  Using beaded and landmarked lines, children r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ecord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inequalities between two 2-digit numbers, using symbols for inequalities.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ARE:  Using a landmarked line, p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ick 2-digit numbers to complete inequalities, using symbols for inequalities.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GD:  As ARE and mark number sentences on the ‘Inequalities’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sheet (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resources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4177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Practice Sheet on this slide is suitable for most children.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Differentiated PRACTICE WORKSHEETS are available on Hamilton’s website in this unit’s PROCEDURAL FLUENCY box.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WT: 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Complete a table showing inequalities.  Use a beaded line to model position of numbers (Sheet 1).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ARE/ GD: 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Complete a table showing inequalities.  Use a landmarked line to model position of numbers.  Complete a ‘loop’ challenge (Sheet 2).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795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Choose starters that suit your class by dragging and dropping the relevant slide or slides below to the start of the teaching for each 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Pre-requisite skills – to use this starter, drag this slide to the start of Day 1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Ask children to write a number on their whiteboards between 10 and 50. Choose a child to stand up and show their number. Draw 3 boxes next to each other on IWB. Write that number in the middle box. Choose children to come up and write the number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more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the right side and the number that is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less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the left. Repeat with other numbers. As children get used to the activity, simply point at the boxes and have children call out/ show you with a number fan the numbers 1 more and 1 less</a:t>
            </a:r>
            <a:endParaRPr lang="en-GB" dirty="0">
              <a:solidFill>
                <a:srgbClr val="2537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Pre-requisite skills – to use this starter, drag this slide to the start of Day 2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Put children in groups of 4. They each write a 2-digit number on a whiteboard and then work together to put them in order from the smallest to largest. Show a 1-100 grid (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resources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for them to check. Repeat then ask 2 groups of 4 to combine and order all 8 on whiteboards.</a:t>
            </a:r>
            <a:endParaRPr lang="en-GB" dirty="0">
              <a:solidFill>
                <a:srgbClr val="2537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292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Pre-requisite skills – to use this starter, drag this slide to the start of Day 2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Put children in groups of 4. They each write a 2-digit number on a whiteboard and then work together to put them in order from the smallest to largest. Show a 1-100 grid (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resources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for them to check. Repeat then ask 2 groups of 4 to combine and order all 8 on whiteboards.</a:t>
            </a:r>
            <a:endParaRPr lang="en-GB" dirty="0">
              <a:solidFill>
                <a:srgbClr val="2537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855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Simmering skills – to use this starter, drag this slide to the start of Day 3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 children how to show 35 using hands. Close your hands, flash 10, three times, and then hold up 5 fingers. Hold up a 2-digit number, say 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3, 2, 1.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Children show the number. Repeat.</a:t>
            </a:r>
            <a:endParaRPr lang="en-GB" dirty="0">
              <a:solidFill>
                <a:srgbClr val="2537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Simmering skills – to use this starter, drag this slide to the start of Day 4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the hall or an outside space. Children stand holding numbers: 0, 10, 20… 100. Give other children a 1-100 card each. A group at a time, they stand between the correct multiples of 10, then move to the closest 10.</a:t>
            </a:r>
            <a:endParaRPr lang="en-GB" dirty="0">
              <a:solidFill>
                <a:srgbClr val="2537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4597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537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984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milton-trust.org.uk/maths/year-2-maths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75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62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515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09" y="6380189"/>
            <a:ext cx="227183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300" b="0" dirty="0">
                <a:solidFill>
                  <a:srgbClr val="EA7600"/>
                </a:solidFill>
              </a:rPr>
              <a:t>©</a:t>
            </a:r>
            <a:r>
              <a:rPr lang="en-GB" sz="1200" b="0" dirty="0">
                <a:solidFill>
                  <a:srgbClr val="EA7600"/>
                </a:solidFill>
              </a:rPr>
              <a:t>  </a:t>
            </a:r>
            <a:r>
              <a:rPr lang="en-GB" sz="1300" b="0" u="none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300" b="0" u="none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 dirty="0"/>
              <a:t>Year 2</a:t>
            </a:r>
          </a:p>
        </p:txBody>
      </p:sp>
    </p:spTree>
    <p:extLst>
      <p:ext uri="{BB962C8B-B14F-4D97-AF65-F5344CB8AC3E}">
        <p14:creationId xmlns:p14="http://schemas.microsoft.com/office/powerpoint/2010/main" val="129187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18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77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46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17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03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64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71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bg1">
                <a:lumMod val="95000"/>
              </a:schemeClr>
            </a:gs>
            <a:gs pos="0">
              <a:schemeClr val="accent1">
                <a:lumMod val="40000"/>
                <a:lumOff val="60000"/>
              </a:schemeClr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4" y="1743331"/>
            <a:ext cx="8130503" cy="3372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Use ordinal numbers in context up to 10</a:t>
            </a:r>
            <a:r>
              <a:rPr lang="en-GB" sz="2000" b="1" baseline="30000" dirty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 and beyond.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Compare numbers using the symbols &lt; and &gt;.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Round 2-digit numbers to nearest multiple of 10.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4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Round 2-digit numbers to nearest multiple of 10.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16681" y="16610"/>
            <a:ext cx="891008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Place Value and Fractions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Ordinal numbers, Place value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Properties of 2-digit numbers, Rounding</a:t>
            </a:r>
          </a:p>
        </p:txBody>
      </p:sp>
    </p:spTree>
    <p:extLst>
      <p:ext uri="{BB962C8B-B14F-4D97-AF65-F5344CB8AC3E}">
        <p14:creationId xmlns:p14="http://schemas.microsoft.com/office/powerpoint/2010/main" val="2966993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10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92E063F-747F-48C7-B3E7-ECDC60550867}"/>
              </a:ext>
            </a:extLst>
          </p:cNvPr>
          <p:cNvSpPr/>
          <p:nvPr/>
        </p:nvSpPr>
        <p:spPr>
          <a:xfrm>
            <a:off x="32658" y="125499"/>
            <a:ext cx="62701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EA7600"/>
              </a:buClr>
              <a:buSzPct val="120000"/>
            </a:pPr>
            <a:r>
              <a:rPr lang="en-GB" b="1" dirty="0">
                <a:solidFill>
                  <a:srgbClr val="253746"/>
                </a:solidFill>
              </a:rPr>
              <a:t>Day 2: 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Compare numbers using the symbols &lt; and &gt;.</a:t>
            </a:r>
          </a:p>
        </p:txBody>
      </p:sp>
      <p:sp>
        <p:nvSpPr>
          <p:cNvPr id="33" name="Speech Bubble: Rectangle with Corners Rounded 10">
            <a:extLst>
              <a:ext uri="{FF2B5EF4-FFF2-40B4-BE49-F238E27FC236}">
                <a16:creationId xmlns:a16="http://schemas.microsoft.com/office/drawing/2014/main" id="{1778D65D-1EE7-41CF-A915-B70D8777224C}"/>
              </a:ext>
            </a:extLst>
          </p:cNvPr>
          <p:cNvSpPr/>
          <p:nvPr/>
        </p:nvSpPr>
        <p:spPr>
          <a:xfrm>
            <a:off x="2811472" y="778286"/>
            <a:ext cx="3521056" cy="2081292"/>
          </a:xfrm>
          <a:prstGeom prst="flowChartTerminator">
            <a:avLst/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dirty="0">
                <a:solidFill>
                  <a:srgbClr val="253746"/>
                </a:solidFill>
              </a:rPr>
              <a:t> Using your card strips and two towers of cubes, complete a demonstration to model </a:t>
            </a:r>
          </a:p>
          <a:p>
            <a:pPr algn="ctr">
              <a:lnSpc>
                <a:spcPct val="114000"/>
              </a:lnSpc>
            </a:pPr>
            <a:r>
              <a:rPr lang="en-GB" dirty="0">
                <a:solidFill>
                  <a:srgbClr val="253746"/>
                </a:solidFill>
              </a:rPr>
              <a:t>equals</a:t>
            </a:r>
          </a:p>
          <a:p>
            <a:pPr algn="ctr">
              <a:lnSpc>
                <a:spcPct val="114000"/>
              </a:lnSpc>
            </a:pPr>
            <a:r>
              <a:rPr lang="en-GB" dirty="0">
                <a:solidFill>
                  <a:srgbClr val="253746"/>
                </a:solidFill>
              </a:rPr>
              <a:t>greater than</a:t>
            </a:r>
          </a:p>
          <a:p>
            <a:pPr algn="ctr">
              <a:lnSpc>
                <a:spcPct val="114000"/>
              </a:lnSpc>
            </a:pPr>
            <a:r>
              <a:rPr lang="en-GB" dirty="0">
                <a:solidFill>
                  <a:srgbClr val="253746"/>
                </a:solidFill>
              </a:rPr>
              <a:t>less than.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2212DF5A-A334-4464-8E7D-FF12F56F7E87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215"/>
          <a:stretch>
            <a:fillRect/>
          </a:stretch>
        </p:blipFill>
        <p:spPr bwMode="auto">
          <a:xfrm>
            <a:off x="1863811" y="3430168"/>
            <a:ext cx="1529562" cy="9095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A63C0249-27DB-447E-89AC-7647424F751D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64"/>
          <a:stretch>
            <a:fillRect/>
          </a:stretch>
        </p:blipFill>
        <p:spPr bwMode="auto">
          <a:xfrm>
            <a:off x="4004371" y="3446793"/>
            <a:ext cx="1384682" cy="8929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57DDF3DF-859B-4713-A4BA-D685EFE92473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64"/>
          <a:stretch>
            <a:fillRect/>
          </a:stretch>
        </p:blipFill>
        <p:spPr bwMode="auto">
          <a:xfrm rot="10800000">
            <a:off x="6000051" y="3449130"/>
            <a:ext cx="1384682" cy="8929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40651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92E063F-747F-48C7-B3E7-ECDC60550867}"/>
              </a:ext>
            </a:extLst>
          </p:cNvPr>
          <p:cNvSpPr/>
          <p:nvPr/>
        </p:nvSpPr>
        <p:spPr>
          <a:xfrm>
            <a:off x="32658" y="125499"/>
            <a:ext cx="62701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EA7600"/>
              </a:buClr>
              <a:buSzPct val="120000"/>
            </a:pPr>
            <a:r>
              <a:rPr lang="en-GB" b="1" dirty="0">
                <a:solidFill>
                  <a:srgbClr val="253746"/>
                </a:solidFill>
              </a:rPr>
              <a:t>Day 2: 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Compare numbers using the symbols &lt; and &gt;.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7C7E6E9-DC6B-4D36-863A-C63B82D5F0F5}"/>
              </a:ext>
            </a:extLst>
          </p:cNvPr>
          <p:cNvGrpSpPr/>
          <p:nvPr/>
        </p:nvGrpSpPr>
        <p:grpSpPr>
          <a:xfrm>
            <a:off x="224287" y="641684"/>
            <a:ext cx="8660921" cy="1494034"/>
            <a:chOff x="224287" y="593558"/>
            <a:chExt cx="8660921" cy="1494034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B692FE97-B393-4068-A586-FA035C49E0BA}"/>
                </a:ext>
              </a:extLst>
            </p:cNvPr>
            <p:cNvSpPr/>
            <p:nvPr/>
          </p:nvSpPr>
          <p:spPr>
            <a:xfrm>
              <a:off x="224287" y="593558"/>
              <a:ext cx="8660921" cy="1494034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" name="Picture 4" descr="A close up of a logo&#10;&#10;Description automatically generated">
              <a:extLst>
                <a:ext uri="{FF2B5EF4-FFF2-40B4-BE49-F238E27FC236}">
                  <a16:creationId xmlns:a16="http://schemas.microsoft.com/office/drawing/2014/main" id="{6AFE0791-0762-4EC6-8B20-ACEC27F66E2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792" y="1043616"/>
              <a:ext cx="8626416" cy="70772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78D5DEA-4017-4B2B-8C7A-3FF35736A69A}"/>
                </a:ext>
              </a:extLst>
            </p:cNvPr>
            <p:cNvSpPr txBox="1"/>
            <p:nvPr/>
          </p:nvSpPr>
          <p:spPr>
            <a:xfrm>
              <a:off x="469128" y="1431235"/>
              <a:ext cx="8416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/>
                <a:t>0	      10	   20	          30	       40	     50	  60	         70	      80	    90	         100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46B10C7-18FF-4427-8DEC-0F719FF7234C}"/>
              </a:ext>
            </a:extLst>
          </p:cNvPr>
          <p:cNvGrpSpPr/>
          <p:nvPr/>
        </p:nvGrpSpPr>
        <p:grpSpPr>
          <a:xfrm>
            <a:off x="3307831" y="659674"/>
            <a:ext cx="737932" cy="815096"/>
            <a:chOff x="6208297" y="3763137"/>
            <a:chExt cx="737932" cy="815096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98B66806-FF09-490C-A8A2-4CBE4E5F232F}"/>
                </a:ext>
              </a:extLst>
            </p:cNvPr>
            <p:cNvCxnSpPr>
              <a:cxnSpLocks/>
            </p:cNvCxnSpPr>
            <p:nvPr/>
          </p:nvCxnSpPr>
          <p:spPr>
            <a:xfrm>
              <a:off x="6542174" y="4191713"/>
              <a:ext cx="0" cy="38652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F297733-CDF9-4667-9271-1BC4E907562E}"/>
                </a:ext>
              </a:extLst>
            </p:cNvPr>
            <p:cNvSpPr txBox="1"/>
            <p:nvPr/>
          </p:nvSpPr>
          <p:spPr>
            <a:xfrm>
              <a:off x="6208297" y="3763137"/>
              <a:ext cx="7379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>
                  <a:solidFill>
                    <a:srgbClr val="C00000"/>
                  </a:solidFill>
                </a:rPr>
                <a:t>38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053AFB9-D28E-409B-8902-056BB875B616}"/>
              </a:ext>
            </a:extLst>
          </p:cNvPr>
          <p:cNvGrpSpPr/>
          <p:nvPr/>
        </p:nvGrpSpPr>
        <p:grpSpPr>
          <a:xfrm>
            <a:off x="6886824" y="648499"/>
            <a:ext cx="737932" cy="815096"/>
            <a:chOff x="6208297" y="3763137"/>
            <a:chExt cx="737932" cy="815096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4303DB9A-947D-4637-984C-360CA98365D5}"/>
                </a:ext>
              </a:extLst>
            </p:cNvPr>
            <p:cNvCxnSpPr>
              <a:cxnSpLocks/>
            </p:cNvCxnSpPr>
            <p:nvPr/>
          </p:nvCxnSpPr>
          <p:spPr>
            <a:xfrm>
              <a:off x="6542174" y="4191713"/>
              <a:ext cx="0" cy="38652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BEF75DE-E83F-477B-9591-66F30A9C2D83}"/>
                </a:ext>
              </a:extLst>
            </p:cNvPr>
            <p:cNvSpPr txBox="1"/>
            <p:nvPr/>
          </p:nvSpPr>
          <p:spPr>
            <a:xfrm>
              <a:off x="6208297" y="3763137"/>
              <a:ext cx="7379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>
                  <a:solidFill>
                    <a:srgbClr val="C00000"/>
                  </a:solidFill>
                </a:rPr>
                <a:t>83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702E118-0643-4B5C-9E9E-698E12F1C0A0}"/>
              </a:ext>
            </a:extLst>
          </p:cNvPr>
          <p:cNvGrpSpPr/>
          <p:nvPr/>
        </p:nvGrpSpPr>
        <p:grpSpPr>
          <a:xfrm>
            <a:off x="599089" y="2231536"/>
            <a:ext cx="3574179" cy="2125038"/>
            <a:chOff x="4936438" y="2658573"/>
            <a:chExt cx="3574179" cy="21250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4" name="Speech Bubble: Rectangle with Corners Rounded 14">
              <a:extLst>
                <a:ext uri="{FF2B5EF4-FFF2-40B4-BE49-F238E27FC236}">
                  <a16:creationId xmlns:a16="http://schemas.microsoft.com/office/drawing/2014/main" id="{03941C68-8663-4127-B36F-77816449A432}"/>
                </a:ext>
              </a:extLst>
            </p:cNvPr>
            <p:cNvSpPr/>
            <p:nvPr/>
          </p:nvSpPr>
          <p:spPr>
            <a:xfrm>
              <a:off x="4936438" y="2658573"/>
              <a:ext cx="3574179" cy="2125038"/>
            </a:xfrm>
            <a:prstGeom prst="cloudCallout">
              <a:avLst>
                <a:gd name="adj1" fmla="val 69761"/>
                <a:gd name="adj2" fmla="val -1657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25374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2-digit numbers can we make with these cards?</a:t>
              </a:r>
            </a:p>
          </p:txBody>
        </p: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02B1A5DE-DC82-44D2-87B4-4037257E1D3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08" t="7868" r="20201" b="6886"/>
            <a:stretch/>
          </p:blipFill>
          <p:spPr>
            <a:xfrm>
              <a:off x="7741798" y="2944832"/>
              <a:ext cx="329071" cy="713873"/>
            </a:xfrm>
            <a:prstGeom prst="rect">
              <a:avLst/>
            </a:prstGeom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694C8CF-BAB8-49E3-841C-AAD626F9B9A2}"/>
              </a:ext>
            </a:extLst>
          </p:cNvPr>
          <p:cNvGrpSpPr/>
          <p:nvPr/>
        </p:nvGrpSpPr>
        <p:grpSpPr>
          <a:xfrm>
            <a:off x="5606884" y="2407574"/>
            <a:ext cx="2559880" cy="1648189"/>
            <a:chOff x="4686687" y="2991915"/>
            <a:chExt cx="2559880" cy="1648189"/>
          </a:xfrm>
        </p:grpSpPr>
        <p:sp>
          <p:nvSpPr>
            <p:cNvPr id="27" name="Speech Bubble: Rectangle with Corners Rounded 14">
              <a:extLst>
                <a:ext uri="{FF2B5EF4-FFF2-40B4-BE49-F238E27FC236}">
                  <a16:creationId xmlns:a16="http://schemas.microsoft.com/office/drawing/2014/main" id="{BE1B5494-6816-4A5C-B0D6-7A8BE2E204F4}"/>
                </a:ext>
              </a:extLst>
            </p:cNvPr>
            <p:cNvSpPr/>
            <p:nvPr/>
          </p:nvSpPr>
          <p:spPr>
            <a:xfrm>
              <a:off x="4686687" y="2991915"/>
              <a:ext cx="2559880" cy="1648189"/>
            </a:xfrm>
            <a:prstGeom prst="cloudCallout">
              <a:avLst>
                <a:gd name="adj1" fmla="val -77143"/>
                <a:gd name="adj2" fmla="val 42886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25374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Which number is bigger?</a:t>
              </a:r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DA6B6E35-211C-48A1-AE03-03011DD0DAF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08" t="7868" r="20201" b="6886"/>
            <a:stretch/>
          </p:blipFill>
          <p:spPr>
            <a:xfrm>
              <a:off x="6917496" y="3172995"/>
              <a:ext cx="329071" cy="713873"/>
            </a:xfrm>
            <a:prstGeom prst="rect">
              <a:avLst/>
            </a:prstGeom>
          </p:spPr>
        </p:pic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65344A4-E8A7-4A89-A157-BCBCDB7D07B4}"/>
              </a:ext>
            </a:extLst>
          </p:cNvPr>
          <p:cNvSpPr/>
          <p:nvPr/>
        </p:nvSpPr>
        <p:spPr>
          <a:xfrm rot="21016342">
            <a:off x="797796" y="4101211"/>
            <a:ext cx="875340" cy="123301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B242C13C-5A21-4CB3-86A2-9E7C53149ABA}"/>
              </a:ext>
            </a:extLst>
          </p:cNvPr>
          <p:cNvSpPr/>
          <p:nvPr/>
        </p:nvSpPr>
        <p:spPr>
          <a:xfrm rot="313709">
            <a:off x="1712966" y="4393893"/>
            <a:ext cx="875340" cy="123301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7" name="Speech Bubble: Rectangle with Corners Rounded 10">
            <a:extLst>
              <a:ext uri="{FF2B5EF4-FFF2-40B4-BE49-F238E27FC236}">
                <a16:creationId xmlns:a16="http://schemas.microsoft.com/office/drawing/2014/main" id="{1ACD6DA2-CC7B-4E61-A219-DA51AEAEFAC5}"/>
              </a:ext>
            </a:extLst>
          </p:cNvPr>
          <p:cNvSpPr/>
          <p:nvPr/>
        </p:nvSpPr>
        <p:spPr>
          <a:xfrm>
            <a:off x="3733520" y="4356574"/>
            <a:ext cx="2682140" cy="1599594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Write an inequality to show this, using &lt; or &gt;.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F4BB8E-8572-46B4-A381-AC9DFE8EDCDC}"/>
              </a:ext>
            </a:extLst>
          </p:cNvPr>
          <p:cNvSpPr/>
          <p:nvPr/>
        </p:nvSpPr>
        <p:spPr>
          <a:xfrm>
            <a:off x="6800781" y="4558858"/>
            <a:ext cx="1643299" cy="107478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GB" sz="2800" b="1" dirty="0">
                <a:solidFill>
                  <a:srgbClr val="C00000"/>
                </a:solidFill>
                <a:latin typeface="Myriad Pro Light" panose="020B0603030403020204" pitchFamily="34" charset="0"/>
              </a:rPr>
              <a:t>38 &lt; 83</a:t>
            </a:r>
          </a:p>
          <a:p>
            <a:pPr algn="ctr">
              <a:lnSpc>
                <a:spcPct val="114000"/>
              </a:lnSpc>
            </a:pPr>
            <a:r>
              <a:rPr lang="en-GB" sz="2800" b="1" dirty="0">
                <a:solidFill>
                  <a:srgbClr val="C00000"/>
                </a:solidFill>
                <a:latin typeface="Myriad Pro Light" panose="020B0603030403020204" pitchFamily="34" charset="0"/>
              </a:rPr>
              <a:t>83 &gt; 38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EA8B27F5-653D-42EF-9BC7-46663DB90D5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1939" y="4482357"/>
            <a:ext cx="896282" cy="89628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37951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92E063F-747F-48C7-B3E7-ECDC60550867}"/>
              </a:ext>
            </a:extLst>
          </p:cNvPr>
          <p:cNvSpPr/>
          <p:nvPr/>
        </p:nvSpPr>
        <p:spPr>
          <a:xfrm>
            <a:off x="32658" y="125499"/>
            <a:ext cx="62701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EA7600"/>
              </a:buClr>
              <a:buSzPct val="120000"/>
            </a:pPr>
            <a:r>
              <a:rPr lang="en-GB" b="1" dirty="0">
                <a:solidFill>
                  <a:srgbClr val="253746"/>
                </a:solidFill>
              </a:rPr>
              <a:t>Day 2: 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Compare numbers using the symbols &lt; and &gt;.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7C7E6E9-DC6B-4D36-863A-C63B82D5F0F5}"/>
              </a:ext>
            </a:extLst>
          </p:cNvPr>
          <p:cNvGrpSpPr/>
          <p:nvPr/>
        </p:nvGrpSpPr>
        <p:grpSpPr>
          <a:xfrm>
            <a:off x="224287" y="641684"/>
            <a:ext cx="8660921" cy="1494034"/>
            <a:chOff x="224287" y="593558"/>
            <a:chExt cx="8660921" cy="1494034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B692FE97-B393-4068-A586-FA035C49E0BA}"/>
                </a:ext>
              </a:extLst>
            </p:cNvPr>
            <p:cNvSpPr/>
            <p:nvPr/>
          </p:nvSpPr>
          <p:spPr>
            <a:xfrm>
              <a:off x="224287" y="593558"/>
              <a:ext cx="8660921" cy="1494034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" name="Picture 4" descr="A close up of a logo&#10;&#10;Description automatically generated">
              <a:extLst>
                <a:ext uri="{FF2B5EF4-FFF2-40B4-BE49-F238E27FC236}">
                  <a16:creationId xmlns:a16="http://schemas.microsoft.com/office/drawing/2014/main" id="{6AFE0791-0762-4EC6-8B20-ACEC27F66E2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792" y="1043616"/>
              <a:ext cx="8626416" cy="70772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78D5DEA-4017-4B2B-8C7A-3FF35736A69A}"/>
                </a:ext>
              </a:extLst>
            </p:cNvPr>
            <p:cNvSpPr txBox="1"/>
            <p:nvPr/>
          </p:nvSpPr>
          <p:spPr>
            <a:xfrm>
              <a:off x="469128" y="1431235"/>
              <a:ext cx="8416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/>
                <a:t>0	      10	   20	          30	       40	     50	  60	         70	      80	    90	         100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46B10C7-18FF-4427-8DEC-0F719FF7234C}"/>
              </a:ext>
            </a:extLst>
          </p:cNvPr>
          <p:cNvGrpSpPr/>
          <p:nvPr/>
        </p:nvGrpSpPr>
        <p:grpSpPr>
          <a:xfrm>
            <a:off x="1590190" y="638806"/>
            <a:ext cx="737932" cy="815096"/>
            <a:chOff x="6208297" y="3763137"/>
            <a:chExt cx="737932" cy="815096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98B66806-FF09-490C-A8A2-4CBE4E5F232F}"/>
                </a:ext>
              </a:extLst>
            </p:cNvPr>
            <p:cNvCxnSpPr>
              <a:cxnSpLocks/>
            </p:cNvCxnSpPr>
            <p:nvPr/>
          </p:nvCxnSpPr>
          <p:spPr>
            <a:xfrm>
              <a:off x="6542174" y="4191713"/>
              <a:ext cx="0" cy="38652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F297733-CDF9-4667-9271-1BC4E907562E}"/>
                </a:ext>
              </a:extLst>
            </p:cNvPr>
            <p:cNvSpPr txBox="1"/>
            <p:nvPr/>
          </p:nvSpPr>
          <p:spPr>
            <a:xfrm>
              <a:off x="6208297" y="3763137"/>
              <a:ext cx="7379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>
                  <a:solidFill>
                    <a:srgbClr val="C00000"/>
                  </a:solidFill>
                </a:rPr>
                <a:t>17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053AFB9-D28E-409B-8902-056BB875B616}"/>
              </a:ext>
            </a:extLst>
          </p:cNvPr>
          <p:cNvGrpSpPr/>
          <p:nvPr/>
        </p:nvGrpSpPr>
        <p:grpSpPr>
          <a:xfrm>
            <a:off x="5880076" y="649042"/>
            <a:ext cx="737932" cy="815096"/>
            <a:chOff x="6208297" y="3763137"/>
            <a:chExt cx="737932" cy="815096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4303DB9A-947D-4637-984C-360CA98365D5}"/>
                </a:ext>
              </a:extLst>
            </p:cNvPr>
            <p:cNvCxnSpPr>
              <a:cxnSpLocks/>
            </p:cNvCxnSpPr>
            <p:nvPr/>
          </p:nvCxnSpPr>
          <p:spPr>
            <a:xfrm>
              <a:off x="6542174" y="4191713"/>
              <a:ext cx="0" cy="38652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BEF75DE-E83F-477B-9591-66F30A9C2D83}"/>
                </a:ext>
              </a:extLst>
            </p:cNvPr>
            <p:cNvSpPr txBox="1"/>
            <p:nvPr/>
          </p:nvSpPr>
          <p:spPr>
            <a:xfrm>
              <a:off x="6208297" y="3763137"/>
              <a:ext cx="7379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>
                  <a:solidFill>
                    <a:srgbClr val="C00000"/>
                  </a:solidFill>
                </a:rPr>
                <a:t>71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702E118-0643-4B5C-9E9E-698E12F1C0A0}"/>
              </a:ext>
            </a:extLst>
          </p:cNvPr>
          <p:cNvGrpSpPr/>
          <p:nvPr/>
        </p:nvGrpSpPr>
        <p:grpSpPr>
          <a:xfrm>
            <a:off x="224287" y="2456168"/>
            <a:ext cx="3948982" cy="1900405"/>
            <a:chOff x="4561636" y="2883205"/>
            <a:chExt cx="3948982" cy="19004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4" name="Speech Bubble: Rectangle with Corners Rounded 14">
              <a:extLst>
                <a:ext uri="{FF2B5EF4-FFF2-40B4-BE49-F238E27FC236}">
                  <a16:creationId xmlns:a16="http://schemas.microsoft.com/office/drawing/2014/main" id="{03941C68-8663-4127-B36F-77816449A432}"/>
                </a:ext>
              </a:extLst>
            </p:cNvPr>
            <p:cNvSpPr/>
            <p:nvPr/>
          </p:nvSpPr>
          <p:spPr>
            <a:xfrm>
              <a:off x="4561636" y="2883205"/>
              <a:ext cx="3948982" cy="1900405"/>
            </a:xfrm>
            <a:prstGeom prst="cloudCallout">
              <a:avLst>
                <a:gd name="adj1" fmla="val 69761"/>
                <a:gd name="adj2" fmla="val -1657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25374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2-digit numbers can we make with these cards?</a:t>
              </a:r>
            </a:p>
          </p:txBody>
        </p: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02B1A5DE-DC82-44D2-87B4-4037257E1D3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08" t="7868" r="20201" b="6886"/>
            <a:stretch/>
          </p:blipFill>
          <p:spPr>
            <a:xfrm>
              <a:off x="7789364" y="3192385"/>
              <a:ext cx="329071" cy="713873"/>
            </a:xfrm>
            <a:prstGeom prst="rect">
              <a:avLst/>
            </a:prstGeom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694C8CF-BAB8-49E3-841C-AAD626F9B9A2}"/>
              </a:ext>
            </a:extLst>
          </p:cNvPr>
          <p:cNvGrpSpPr/>
          <p:nvPr/>
        </p:nvGrpSpPr>
        <p:grpSpPr>
          <a:xfrm>
            <a:off x="5606884" y="2407574"/>
            <a:ext cx="2559880" cy="1648189"/>
            <a:chOff x="4686687" y="2991915"/>
            <a:chExt cx="2559880" cy="1648189"/>
          </a:xfrm>
        </p:grpSpPr>
        <p:sp>
          <p:nvSpPr>
            <p:cNvPr id="27" name="Speech Bubble: Rectangle with Corners Rounded 14">
              <a:extLst>
                <a:ext uri="{FF2B5EF4-FFF2-40B4-BE49-F238E27FC236}">
                  <a16:creationId xmlns:a16="http://schemas.microsoft.com/office/drawing/2014/main" id="{BE1B5494-6816-4A5C-B0D6-7A8BE2E204F4}"/>
                </a:ext>
              </a:extLst>
            </p:cNvPr>
            <p:cNvSpPr/>
            <p:nvPr/>
          </p:nvSpPr>
          <p:spPr>
            <a:xfrm>
              <a:off x="4686687" y="2991915"/>
              <a:ext cx="2559880" cy="1648189"/>
            </a:xfrm>
            <a:prstGeom prst="cloudCallout">
              <a:avLst>
                <a:gd name="adj1" fmla="val -77143"/>
                <a:gd name="adj2" fmla="val 42886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25374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Which number is bigger?</a:t>
              </a:r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DA6B6E35-211C-48A1-AE03-03011DD0DAF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08" t="7868" r="20201" b="6886"/>
            <a:stretch/>
          </p:blipFill>
          <p:spPr>
            <a:xfrm>
              <a:off x="6917496" y="3172995"/>
              <a:ext cx="329071" cy="713873"/>
            </a:xfrm>
            <a:prstGeom prst="rect">
              <a:avLst/>
            </a:prstGeom>
          </p:spPr>
        </p:pic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65344A4-E8A7-4A89-A157-BCBCDB7D07B4}"/>
              </a:ext>
            </a:extLst>
          </p:cNvPr>
          <p:cNvSpPr/>
          <p:nvPr/>
        </p:nvSpPr>
        <p:spPr>
          <a:xfrm rot="21016342">
            <a:off x="729380" y="4227599"/>
            <a:ext cx="875340" cy="123301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B242C13C-5A21-4CB3-86A2-9E7C53149ABA}"/>
              </a:ext>
            </a:extLst>
          </p:cNvPr>
          <p:cNvSpPr/>
          <p:nvPr/>
        </p:nvSpPr>
        <p:spPr>
          <a:xfrm rot="313709">
            <a:off x="1644550" y="4520281"/>
            <a:ext cx="875340" cy="123301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F4BB8E-8572-46B4-A381-AC9DFE8EDCDC}"/>
              </a:ext>
            </a:extLst>
          </p:cNvPr>
          <p:cNvSpPr/>
          <p:nvPr/>
        </p:nvSpPr>
        <p:spPr>
          <a:xfrm>
            <a:off x="6657349" y="4558858"/>
            <a:ext cx="1643299" cy="107478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GB" sz="2800" b="1" dirty="0">
                <a:solidFill>
                  <a:srgbClr val="C00000"/>
                </a:solidFill>
                <a:latin typeface="Myriad Pro Light" panose="020B0603030403020204" pitchFamily="34" charset="0"/>
              </a:rPr>
              <a:t>17 &lt; 71</a:t>
            </a:r>
          </a:p>
          <a:p>
            <a:pPr algn="ctr">
              <a:lnSpc>
                <a:spcPct val="114000"/>
              </a:lnSpc>
            </a:pPr>
            <a:r>
              <a:rPr lang="en-GB" sz="2800" b="1" dirty="0">
                <a:solidFill>
                  <a:srgbClr val="C00000"/>
                </a:solidFill>
                <a:latin typeface="Myriad Pro Light" panose="020B0603030403020204" pitchFamily="34" charset="0"/>
              </a:rPr>
              <a:t>71 &gt; 17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DCCCA1A-8914-4D2B-8868-FED1CE56834F}"/>
              </a:ext>
            </a:extLst>
          </p:cNvPr>
          <p:cNvGrpSpPr/>
          <p:nvPr/>
        </p:nvGrpSpPr>
        <p:grpSpPr>
          <a:xfrm>
            <a:off x="3590088" y="4356574"/>
            <a:ext cx="2934071" cy="1599594"/>
            <a:chOff x="3590088" y="4356574"/>
            <a:chExt cx="2934071" cy="1599594"/>
          </a:xfrm>
        </p:grpSpPr>
        <p:sp>
          <p:nvSpPr>
            <p:cNvPr id="37" name="Speech Bubble: Rectangle with Corners Rounded 10">
              <a:extLst>
                <a:ext uri="{FF2B5EF4-FFF2-40B4-BE49-F238E27FC236}">
                  <a16:creationId xmlns:a16="http://schemas.microsoft.com/office/drawing/2014/main" id="{1ACD6DA2-CC7B-4E61-A219-DA51AEAEFAC5}"/>
                </a:ext>
              </a:extLst>
            </p:cNvPr>
            <p:cNvSpPr/>
            <p:nvPr/>
          </p:nvSpPr>
          <p:spPr>
            <a:xfrm>
              <a:off x="3590088" y="4356574"/>
              <a:ext cx="2682140" cy="1599594"/>
            </a:xfrm>
            <a:prstGeom prst="wedgeEllipseCallout">
              <a:avLst>
                <a:gd name="adj1" fmla="val -18402"/>
                <a:gd name="adj2" fmla="val -7439"/>
              </a:avLst>
            </a:prstGeom>
            <a:blipFill dpi="0" rotWithShape="1"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colorTemperature colorTemp="5900"/>
                        </a14:imgEffect>
                        <a14:imgEffect>
                          <a14:brightnessContrast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Write an inequality to show this, using &lt; or &gt;.</a:t>
              </a:r>
            </a:p>
          </p:txBody>
        </p:sp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9183989A-986B-463D-8833-4CD590EF748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6884" y="4356654"/>
              <a:ext cx="917275" cy="91727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157650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13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92E063F-747F-48C7-B3E7-ECDC60550867}"/>
              </a:ext>
            </a:extLst>
          </p:cNvPr>
          <p:cNvSpPr/>
          <p:nvPr/>
        </p:nvSpPr>
        <p:spPr>
          <a:xfrm>
            <a:off x="32658" y="125499"/>
            <a:ext cx="62701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EA7600"/>
              </a:buClr>
              <a:buSzPct val="120000"/>
            </a:pPr>
            <a:r>
              <a:rPr lang="en-GB" b="1" dirty="0">
                <a:solidFill>
                  <a:srgbClr val="253746"/>
                </a:solidFill>
              </a:rPr>
              <a:t>Day 2: 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Compare numbers using the symbols &lt; and &gt;.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7C7E6E9-DC6B-4D36-863A-C63B82D5F0F5}"/>
              </a:ext>
            </a:extLst>
          </p:cNvPr>
          <p:cNvGrpSpPr/>
          <p:nvPr/>
        </p:nvGrpSpPr>
        <p:grpSpPr>
          <a:xfrm>
            <a:off x="224287" y="641684"/>
            <a:ext cx="8660921" cy="1494034"/>
            <a:chOff x="224287" y="593558"/>
            <a:chExt cx="8660921" cy="1494034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B692FE97-B393-4068-A586-FA035C49E0BA}"/>
                </a:ext>
              </a:extLst>
            </p:cNvPr>
            <p:cNvSpPr/>
            <p:nvPr/>
          </p:nvSpPr>
          <p:spPr>
            <a:xfrm>
              <a:off x="224287" y="593558"/>
              <a:ext cx="8660921" cy="1494034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" name="Picture 4" descr="A close up of a logo&#10;&#10;Description automatically generated">
              <a:extLst>
                <a:ext uri="{FF2B5EF4-FFF2-40B4-BE49-F238E27FC236}">
                  <a16:creationId xmlns:a16="http://schemas.microsoft.com/office/drawing/2014/main" id="{6AFE0791-0762-4EC6-8B20-ACEC27F66E2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792" y="1043616"/>
              <a:ext cx="8626416" cy="70772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78D5DEA-4017-4B2B-8C7A-3FF35736A69A}"/>
                </a:ext>
              </a:extLst>
            </p:cNvPr>
            <p:cNvSpPr txBox="1"/>
            <p:nvPr/>
          </p:nvSpPr>
          <p:spPr>
            <a:xfrm>
              <a:off x="469128" y="1431235"/>
              <a:ext cx="8416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/>
                <a:t>0	      10	   20	          30	       40	     50	  60	         70	      80	    90	         100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46B10C7-18FF-4427-8DEC-0F719FF7234C}"/>
              </a:ext>
            </a:extLst>
          </p:cNvPr>
          <p:cNvGrpSpPr/>
          <p:nvPr/>
        </p:nvGrpSpPr>
        <p:grpSpPr>
          <a:xfrm>
            <a:off x="4677956" y="638725"/>
            <a:ext cx="737932" cy="815096"/>
            <a:chOff x="6208297" y="3763137"/>
            <a:chExt cx="737932" cy="815096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98B66806-FF09-490C-A8A2-4CBE4E5F232F}"/>
                </a:ext>
              </a:extLst>
            </p:cNvPr>
            <p:cNvCxnSpPr>
              <a:cxnSpLocks/>
            </p:cNvCxnSpPr>
            <p:nvPr/>
          </p:nvCxnSpPr>
          <p:spPr>
            <a:xfrm>
              <a:off x="6542174" y="4191713"/>
              <a:ext cx="0" cy="38652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F297733-CDF9-4667-9271-1BC4E907562E}"/>
                </a:ext>
              </a:extLst>
            </p:cNvPr>
            <p:cNvSpPr txBox="1"/>
            <p:nvPr/>
          </p:nvSpPr>
          <p:spPr>
            <a:xfrm>
              <a:off x="6208297" y="3763137"/>
              <a:ext cx="7379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>
                  <a:solidFill>
                    <a:srgbClr val="C00000"/>
                  </a:solidFill>
                </a:rPr>
                <a:t>56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053AFB9-D28E-409B-8902-056BB875B616}"/>
              </a:ext>
            </a:extLst>
          </p:cNvPr>
          <p:cNvGrpSpPr/>
          <p:nvPr/>
        </p:nvGrpSpPr>
        <p:grpSpPr>
          <a:xfrm>
            <a:off x="5431841" y="649042"/>
            <a:ext cx="737932" cy="815096"/>
            <a:chOff x="6208297" y="3763137"/>
            <a:chExt cx="737932" cy="815096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4303DB9A-947D-4637-984C-360CA98365D5}"/>
                </a:ext>
              </a:extLst>
            </p:cNvPr>
            <p:cNvCxnSpPr>
              <a:cxnSpLocks/>
            </p:cNvCxnSpPr>
            <p:nvPr/>
          </p:nvCxnSpPr>
          <p:spPr>
            <a:xfrm>
              <a:off x="6542174" y="4191713"/>
              <a:ext cx="0" cy="38652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BEF75DE-E83F-477B-9591-66F30A9C2D83}"/>
                </a:ext>
              </a:extLst>
            </p:cNvPr>
            <p:cNvSpPr txBox="1"/>
            <p:nvPr/>
          </p:nvSpPr>
          <p:spPr>
            <a:xfrm>
              <a:off x="6208297" y="3763137"/>
              <a:ext cx="7379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>
                  <a:solidFill>
                    <a:srgbClr val="C00000"/>
                  </a:solidFill>
                </a:rPr>
                <a:t>65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702E118-0643-4B5C-9E9E-698E12F1C0A0}"/>
              </a:ext>
            </a:extLst>
          </p:cNvPr>
          <p:cNvGrpSpPr/>
          <p:nvPr/>
        </p:nvGrpSpPr>
        <p:grpSpPr>
          <a:xfrm>
            <a:off x="224287" y="2236312"/>
            <a:ext cx="3948982" cy="2120262"/>
            <a:chOff x="4561636" y="2663349"/>
            <a:chExt cx="3948982" cy="181945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4" name="Speech Bubble: Rectangle with Corners Rounded 14">
              <a:extLst>
                <a:ext uri="{FF2B5EF4-FFF2-40B4-BE49-F238E27FC236}">
                  <a16:creationId xmlns:a16="http://schemas.microsoft.com/office/drawing/2014/main" id="{03941C68-8663-4127-B36F-77816449A432}"/>
                </a:ext>
              </a:extLst>
            </p:cNvPr>
            <p:cNvSpPr/>
            <p:nvPr/>
          </p:nvSpPr>
          <p:spPr>
            <a:xfrm>
              <a:off x="4561636" y="2663349"/>
              <a:ext cx="3948982" cy="1819451"/>
            </a:xfrm>
            <a:prstGeom prst="cloudCallout">
              <a:avLst>
                <a:gd name="adj1" fmla="val 69761"/>
                <a:gd name="adj2" fmla="val -1657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25374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2-digit numbers can we make with these cards?</a:t>
              </a:r>
            </a:p>
          </p:txBody>
        </p: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02B1A5DE-DC82-44D2-87B4-4037257E1D3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08" t="7868" r="20201" b="6886"/>
            <a:stretch/>
          </p:blipFill>
          <p:spPr>
            <a:xfrm>
              <a:off x="7789364" y="3192385"/>
              <a:ext cx="329071" cy="713873"/>
            </a:xfrm>
            <a:prstGeom prst="rect">
              <a:avLst/>
            </a:prstGeom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694C8CF-BAB8-49E3-841C-AAD626F9B9A2}"/>
              </a:ext>
            </a:extLst>
          </p:cNvPr>
          <p:cNvGrpSpPr/>
          <p:nvPr/>
        </p:nvGrpSpPr>
        <p:grpSpPr>
          <a:xfrm>
            <a:off x="5489113" y="2389503"/>
            <a:ext cx="2559880" cy="1648189"/>
            <a:chOff x="4686687" y="2991915"/>
            <a:chExt cx="2559880" cy="1648189"/>
          </a:xfrm>
        </p:grpSpPr>
        <p:sp>
          <p:nvSpPr>
            <p:cNvPr id="27" name="Speech Bubble: Rectangle with Corners Rounded 14">
              <a:extLst>
                <a:ext uri="{FF2B5EF4-FFF2-40B4-BE49-F238E27FC236}">
                  <a16:creationId xmlns:a16="http://schemas.microsoft.com/office/drawing/2014/main" id="{BE1B5494-6816-4A5C-B0D6-7A8BE2E204F4}"/>
                </a:ext>
              </a:extLst>
            </p:cNvPr>
            <p:cNvSpPr/>
            <p:nvPr/>
          </p:nvSpPr>
          <p:spPr>
            <a:xfrm>
              <a:off x="4686687" y="2991915"/>
              <a:ext cx="2559880" cy="1648189"/>
            </a:xfrm>
            <a:prstGeom prst="cloudCallout">
              <a:avLst>
                <a:gd name="adj1" fmla="val -77143"/>
                <a:gd name="adj2" fmla="val 42886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25374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Which number is bigger?</a:t>
              </a:r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DA6B6E35-211C-48A1-AE03-03011DD0DAF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08" t="7868" r="20201" b="6886"/>
            <a:stretch/>
          </p:blipFill>
          <p:spPr>
            <a:xfrm>
              <a:off x="6917496" y="3172995"/>
              <a:ext cx="329071" cy="713873"/>
            </a:xfrm>
            <a:prstGeom prst="rect">
              <a:avLst/>
            </a:prstGeom>
          </p:spPr>
        </p:pic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65344A4-E8A7-4A89-A157-BCBCDB7D07B4}"/>
              </a:ext>
            </a:extLst>
          </p:cNvPr>
          <p:cNvSpPr/>
          <p:nvPr/>
        </p:nvSpPr>
        <p:spPr>
          <a:xfrm rot="21016342">
            <a:off x="745152" y="3948919"/>
            <a:ext cx="875340" cy="123301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B242C13C-5A21-4CB3-86A2-9E7C53149ABA}"/>
              </a:ext>
            </a:extLst>
          </p:cNvPr>
          <p:cNvSpPr/>
          <p:nvPr/>
        </p:nvSpPr>
        <p:spPr>
          <a:xfrm rot="313709">
            <a:off x="1660322" y="4241601"/>
            <a:ext cx="875340" cy="123301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schemeClr val="tx1"/>
                </a:solidFill>
              </a:rPr>
              <a:t>5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BE34BED-219E-4724-8AD8-7584366BE13B}"/>
              </a:ext>
            </a:extLst>
          </p:cNvPr>
          <p:cNvGrpSpPr/>
          <p:nvPr/>
        </p:nvGrpSpPr>
        <p:grpSpPr>
          <a:xfrm>
            <a:off x="3590088" y="4356574"/>
            <a:ext cx="3009872" cy="1599594"/>
            <a:chOff x="675580" y="3854163"/>
            <a:chExt cx="3009872" cy="1599594"/>
          </a:xfrm>
        </p:grpSpPr>
        <p:sp>
          <p:nvSpPr>
            <p:cNvPr id="37" name="Speech Bubble: Rectangle with Corners Rounded 10">
              <a:extLst>
                <a:ext uri="{FF2B5EF4-FFF2-40B4-BE49-F238E27FC236}">
                  <a16:creationId xmlns:a16="http://schemas.microsoft.com/office/drawing/2014/main" id="{1ACD6DA2-CC7B-4E61-A219-DA51AEAEFAC5}"/>
                </a:ext>
              </a:extLst>
            </p:cNvPr>
            <p:cNvSpPr/>
            <p:nvPr/>
          </p:nvSpPr>
          <p:spPr>
            <a:xfrm>
              <a:off x="675580" y="3854163"/>
              <a:ext cx="2682140" cy="1599594"/>
            </a:xfrm>
            <a:prstGeom prst="wedgeEllipseCallout">
              <a:avLst>
                <a:gd name="adj1" fmla="val -18402"/>
                <a:gd name="adj2" fmla="val -7439"/>
              </a:avLst>
            </a:prstGeom>
            <a:blipFill dpi="0" rotWithShape="1"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colorTemperature colorTemp="5900"/>
                        </a14:imgEffect>
                        <a14:imgEffect>
                          <a14:brightnessContrast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Write an inequality to show this, using &lt; or &gt;.</a:t>
              </a:r>
            </a:p>
          </p:txBody>
        </p:sp>
        <p:pic>
          <p:nvPicPr>
            <p:cNvPr id="38" name="Picture 2" descr="Image result for cartoon pencil">
              <a:extLst>
                <a:ext uri="{FF2B5EF4-FFF2-40B4-BE49-F238E27FC236}">
                  <a16:creationId xmlns:a16="http://schemas.microsoft.com/office/drawing/2014/main" id="{54EA5075-268C-4C15-A4D1-9B72B2E1E67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13"/>
            <a:stretch/>
          </p:blipFill>
          <p:spPr bwMode="auto">
            <a:xfrm>
              <a:off x="2895561" y="4063018"/>
              <a:ext cx="789891" cy="850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79F4BB8E-8572-46B4-A381-AC9DFE8EDCDC}"/>
              </a:ext>
            </a:extLst>
          </p:cNvPr>
          <p:cNvSpPr/>
          <p:nvPr/>
        </p:nvSpPr>
        <p:spPr>
          <a:xfrm>
            <a:off x="6657349" y="4558858"/>
            <a:ext cx="1643299" cy="107478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GB" sz="2800" b="1" dirty="0">
                <a:solidFill>
                  <a:srgbClr val="C00000"/>
                </a:solidFill>
                <a:latin typeface="Myriad Pro Light" panose="020B0603030403020204" pitchFamily="34" charset="0"/>
              </a:rPr>
              <a:t>56 &lt; 65</a:t>
            </a:r>
          </a:p>
          <a:p>
            <a:pPr algn="ctr">
              <a:lnSpc>
                <a:spcPct val="114000"/>
              </a:lnSpc>
            </a:pPr>
            <a:r>
              <a:rPr lang="en-GB" sz="2800" b="1" dirty="0">
                <a:solidFill>
                  <a:srgbClr val="C00000"/>
                </a:solidFill>
                <a:latin typeface="Myriad Pro Light" panose="020B0603030403020204" pitchFamily="34" charset="0"/>
              </a:rPr>
              <a:t>65 &gt; 56</a:t>
            </a:r>
          </a:p>
        </p:txBody>
      </p:sp>
    </p:spTree>
    <p:extLst>
      <p:ext uri="{BB962C8B-B14F-4D97-AF65-F5344CB8AC3E}">
        <p14:creationId xmlns:p14="http://schemas.microsoft.com/office/powerpoint/2010/main" val="269951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9818BBD-80F8-4658-873B-2B0E31CF4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0DCCD1-CFCB-45EE-8A25-914951ED6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14</a:t>
            </a:fld>
            <a:endParaRPr lang="en-GB"/>
          </a:p>
        </p:txBody>
      </p:sp>
      <p:sp>
        <p:nvSpPr>
          <p:cNvPr id="4" name="Subtitle 1">
            <a:extLst>
              <a:ext uri="{FF2B5EF4-FFF2-40B4-BE49-F238E27FC236}">
                <a16:creationId xmlns:a16="http://schemas.microsoft.com/office/drawing/2014/main" id="{A6FBC250-B6ED-4163-9578-0E828E059B2B}"/>
              </a:ext>
            </a:extLst>
          </p:cNvPr>
          <p:cNvSpPr txBox="1">
            <a:spLocks/>
          </p:cNvSpPr>
          <p:nvPr/>
        </p:nvSpPr>
        <p:spPr>
          <a:xfrm>
            <a:off x="3222703" y="125499"/>
            <a:ext cx="2427082" cy="855808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dirty="0"/>
              <a:t>QNID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36B400-D7EB-4A14-BB39-496DE0CA9E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8552" y="1155409"/>
            <a:ext cx="3200847" cy="208626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F58156A-31F4-4925-9296-2EECDFCE23CF}"/>
              </a:ext>
            </a:extLst>
          </p:cNvPr>
          <p:cNvSpPr/>
          <p:nvPr/>
        </p:nvSpPr>
        <p:spPr>
          <a:xfrm>
            <a:off x="557561" y="3415777"/>
            <a:ext cx="7337503" cy="230832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dirty="0" err="1"/>
              <a:t>Khalas</a:t>
            </a:r>
            <a:r>
              <a:rPr lang="en-GB" dirty="0"/>
              <a:t>, </a:t>
            </a:r>
            <a:r>
              <a:rPr lang="en-GB" dirty="0" err="1"/>
              <a:t>Shishi</a:t>
            </a:r>
            <a:r>
              <a:rPr lang="en-GB" dirty="0"/>
              <a:t>, </a:t>
            </a:r>
            <a:r>
              <a:rPr lang="en-GB" dirty="0" err="1"/>
              <a:t>Barhi</a:t>
            </a:r>
            <a:r>
              <a:rPr lang="en-GB" dirty="0"/>
              <a:t>, </a:t>
            </a:r>
            <a:r>
              <a:rPr lang="en-GB" dirty="0" err="1"/>
              <a:t>Khudri</a:t>
            </a:r>
            <a:r>
              <a:rPr lang="en-GB" dirty="0"/>
              <a:t>, </a:t>
            </a:r>
            <a:r>
              <a:rPr lang="en-GB" dirty="0" err="1"/>
              <a:t>Safawiare</a:t>
            </a:r>
            <a:r>
              <a:rPr lang="en-GB" dirty="0"/>
              <a:t> some of the kinds of dates grown in Qatar.</a:t>
            </a:r>
          </a:p>
          <a:p>
            <a:r>
              <a:rPr lang="en-GB" dirty="0"/>
              <a:t>Basket A: </a:t>
            </a:r>
            <a:r>
              <a:rPr lang="en-GB" dirty="0" err="1"/>
              <a:t>Khudri</a:t>
            </a:r>
            <a:r>
              <a:rPr lang="en-GB" dirty="0"/>
              <a:t> Dates – </a:t>
            </a:r>
            <a:r>
              <a:rPr lang="en-GB" b="1" dirty="0"/>
              <a:t>15</a:t>
            </a:r>
            <a:endParaRPr lang="en-GB" dirty="0"/>
          </a:p>
          <a:p>
            <a:r>
              <a:rPr lang="en-GB" dirty="0"/>
              <a:t>Basket B: </a:t>
            </a:r>
            <a:r>
              <a:rPr lang="en-GB" dirty="0" err="1"/>
              <a:t>Safawi</a:t>
            </a:r>
            <a:r>
              <a:rPr lang="en-GB" dirty="0"/>
              <a:t> Dates – </a:t>
            </a:r>
            <a:r>
              <a:rPr lang="en-GB" b="1" dirty="0"/>
              <a:t>12</a:t>
            </a:r>
            <a:endParaRPr lang="en-GB" dirty="0"/>
          </a:p>
          <a:p>
            <a:r>
              <a:rPr lang="en-GB" dirty="0"/>
              <a:t>     Which basket has more dates?</a:t>
            </a:r>
          </a:p>
          <a:p>
            <a:r>
              <a:rPr lang="en-GB" dirty="0"/>
              <a:t>Is </a:t>
            </a:r>
            <a:r>
              <a:rPr lang="en-GB" b="1" dirty="0"/>
              <a:t>15 more than or less than 12</a:t>
            </a:r>
            <a:r>
              <a:rPr lang="en-GB" dirty="0"/>
              <a:t>?</a:t>
            </a:r>
          </a:p>
          <a:p>
            <a:r>
              <a:rPr lang="en-GB" dirty="0"/>
              <a:t>Write the correct symbol (&gt;, &lt;, =) between the numbers.</a:t>
            </a:r>
          </a:p>
          <a:p>
            <a:pPr>
              <a:spcAft>
                <a:spcPts val="0"/>
              </a:spcAft>
            </a:pPr>
            <a:endParaRPr lang="en-GB" dirty="0"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5092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D1E3FF5-1B1E-4098-8904-6B8612DBD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6BC1CE2-87A7-4393-8DD0-81F02D97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15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2182F4-22A8-40BF-9F2D-D776AE5BAC0B}"/>
              </a:ext>
            </a:extLst>
          </p:cNvPr>
          <p:cNvSpPr txBox="1"/>
          <p:nvPr/>
        </p:nvSpPr>
        <p:spPr>
          <a:xfrm>
            <a:off x="2870045" y="136524"/>
            <a:ext cx="3211551" cy="64633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Task 1 – Pair/Group Work</a:t>
            </a:r>
          </a:p>
          <a:p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82C32A-AF36-4283-8F0E-E1798B3E3249}"/>
              </a:ext>
            </a:extLst>
          </p:cNvPr>
          <p:cNvSpPr/>
          <p:nvPr/>
        </p:nvSpPr>
        <p:spPr>
          <a:xfrm>
            <a:off x="582651" y="2663032"/>
            <a:ext cx="3769112" cy="3693319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>
              <a:spcAft>
                <a:spcPts val="0"/>
              </a:spcAft>
            </a:pPr>
            <a:r>
              <a:rPr lang="en-GB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Work with a partner.</a:t>
            </a: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>
              <a:spcAft>
                <a:spcPts val="0"/>
              </a:spcAft>
            </a:pPr>
            <a:r>
              <a:rPr lang="en-GB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Shuffle a pack of cards with numbers 1 to 9.</a:t>
            </a: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>
              <a:spcAft>
                <a:spcPts val="0"/>
              </a:spcAft>
            </a:pPr>
            <a:r>
              <a:rPr lang="en-GB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Pick 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 cards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from the pack.</a:t>
            </a: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>
              <a:spcAft>
                <a:spcPts val="0"/>
              </a:spcAft>
            </a:pPr>
            <a:r>
              <a:rPr lang="en-GB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Use the cards to make 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two different two-digit numbers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Example: If you pick 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5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you can make 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54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45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>
              <a:spcAft>
                <a:spcPts val="0"/>
              </a:spcAft>
            </a:pPr>
            <a:r>
              <a:rPr lang="en-GB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Mark both numbers on a 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0-100 number line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>
              <a:spcAft>
                <a:spcPts val="0"/>
              </a:spcAft>
            </a:pPr>
            <a:r>
              <a:rPr lang="en-GB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Write the comparison:</a:t>
            </a: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Example: 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54 &gt; 45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45 &lt; 54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3D5147-E0FF-487A-BAC9-7E82A51B0A24}"/>
              </a:ext>
            </a:extLst>
          </p:cNvPr>
          <p:cNvSpPr/>
          <p:nvPr/>
        </p:nvSpPr>
        <p:spPr>
          <a:xfrm>
            <a:off x="4694663" y="2919576"/>
            <a:ext cx="4082043" cy="3436775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One child picks 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 number cards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(1-9) and shows them to everyone.</a:t>
            </a: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Work together to make 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two numbers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using the digits.</a:t>
            </a: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Example: If the cards are 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5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the numbers are 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35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53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Find the 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biggest number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Mark both numbers on a 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0-100 beaded line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Write the comparison:</a:t>
            </a: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Example: 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53 &gt; 35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35 &lt; 53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Repeat with new numbers.</a:t>
            </a: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B816DD5-504F-4B31-B9C8-55669BE1DE6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6566" y="1652215"/>
            <a:ext cx="1120140" cy="114490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2D9A3EC-F85B-4482-B551-28B7B43775F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32" y="1444470"/>
            <a:ext cx="1156970" cy="11366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3A598B5-D175-450F-BA1C-F0284F6D28A7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755" y="1437801"/>
            <a:ext cx="1179195" cy="118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640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16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6E1063-E03A-44AA-A097-32BF9B34B9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752" y="125499"/>
            <a:ext cx="8396496" cy="54980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AECF255-660B-45E3-9208-F42B55FFEE3A}"/>
              </a:ext>
            </a:extLst>
          </p:cNvPr>
          <p:cNvSpPr/>
          <p:nvPr/>
        </p:nvSpPr>
        <p:spPr>
          <a:xfrm>
            <a:off x="533400" y="3398520"/>
            <a:ext cx="2545080" cy="21945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1" name="Group 10"/>
          <p:cNvGrpSpPr/>
          <p:nvPr/>
        </p:nvGrpSpPr>
        <p:grpSpPr>
          <a:xfrm>
            <a:off x="790817" y="4023360"/>
            <a:ext cx="1713640" cy="1160976"/>
            <a:chOff x="1834709" y="4015907"/>
            <a:chExt cx="1606379" cy="952832"/>
          </a:xfrm>
        </p:grpSpPr>
        <p:sp>
          <p:nvSpPr>
            <p:cNvPr id="14" name="Rounded Rectangle 13"/>
            <p:cNvSpPr/>
            <p:nvPr/>
          </p:nvSpPr>
          <p:spPr>
            <a:xfrm>
              <a:off x="1834709" y="4015907"/>
              <a:ext cx="1606379" cy="495328"/>
            </a:xfrm>
            <a:prstGeom prst="roundRect">
              <a:avLst>
                <a:gd name="adj" fmla="val 42473"/>
              </a:avLst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Challenge</a:t>
              </a:r>
              <a:endParaRPr lang="en-GB" sz="2400" b="1" dirty="0">
                <a:solidFill>
                  <a:schemeClr val="tx1"/>
                </a:solidFill>
              </a:endParaRPr>
            </a:p>
          </p:txBody>
        </p:sp>
        <p:pic>
          <p:nvPicPr>
            <p:cNvPr id="15" name="Picture 2" descr="Related imag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44755">
              <a:off x="2150897" y="4363258"/>
              <a:ext cx="388517" cy="605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9F511C0F-2B2F-4531-80B9-076006A9E3E9}"/>
              </a:ext>
            </a:extLst>
          </p:cNvPr>
          <p:cNvSpPr txBox="1"/>
          <p:nvPr/>
        </p:nvSpPr>
        <p:spPr>
          <a:xfrm>
            <a:off x="892658" y="172848"/>
            <a:ext cx="2170323" cy="66101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Task 2 – Independent Work</a:t>
            </a:r>
          </a:p>
        </p:txBody>
      </p:sp>
    </p:spTree>
    <p:extLst>
      <p:ext uri="{BB962C8B-B14F-4D97-AF65-F5344CB8AC3E}">
        <p14:creationId xmlns:p14="http://schemas.microsoft.com/office/powerpoint/2010/main" val="133790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4E27B0-2433-4B66-8B92-E7C73B199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BF36D2-7800-49E6-8ED3-D821E4486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CA7735A4-2975-405F-BD4C-04CB7306BF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98321" y="125499"/>
            <a:ext cx="1951463" cy="365125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US" sz="3000" b="1" dirty="0"/>
              <a:t>Plenary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8AD53F-D928-45A1-9C9F-0FCCB78EFE69}"/>
              </a:ext>
            </a:extLst>
          </p:cNvPr>
          <p:cNvSpPr/>
          <p:nvPr/>
        </p:nvSpPr>
        <p:spPr>
          <a:xfrm>
            <a:off x="869795" y="780585"/>
            <a:ext cx="7337503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A91FE7C-F5D6-4796-8C6B-F9790410C428}"/>
              </a:ext>
            </a:extLst>
          </p:cNvPr>
          <p:cNvSpPr/>
          <p:nvPr/>
        </p:nvSpPr>
        <p:spPr>
          <a:xfrm>
            <a:off x="869795" y="780585"/>
            <a:ext cx="7337503" cy="258532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/>
              <a:t>A child to pick 2 digit cards 1-9 and show them to the group. </a:t>
            </a:r>
          </a:p>
          <a:p>
            <a:pPr>
              <a:spcAft>
                <a:spcPts val="0"/>
              </a:spcAft>
            </a:pPr>
            <a:endParaRPr lang="en-GB" dirty="0"/>
          </a:p>
          <a:p>
            <a:pPr>
              <a:spcAft>
                <a:spcPts val="0"/>
              </a:spcAft>
            </a:pPr>
            <a:r>
              <a:rPr lang="en-GB" dirty="0"/>
              <a:t> Which numbers can we make by using these 2 digits? (e.g. 35 and 53.)</a:t>
            </a:r>
          </a:p>
          <a:p>
            <a:pPr>
              <a:spcAft>
                <a:spcPts val="0"/>
              </a:spcAft>
            </a:pPr>
            <a:endParaRPr lang="en-GB" dirty="0"/>
          </a:p>
          <a:p>
            <a:pPr>
              <a:spcAft>
                <a:spcPts val="0"/>
              </a:spcAft>
            </a:pPr>
            <a:r>
              <a:rPr lang="en-GB" dirty="0"/>
              <a:t> Which is the largest number? </a:t>
            </a:r>
          </a:p>
          <a:p>
            <a:pPr>
              <a:spcAft>
                <a:spcPts val="0"/>
              </a:spcAft>
            </a:pPr>
            <a:endParaRPr lang="en-GB" dirty="0"/>
          </a:p>
          <a:p>
            <a:pPr>
              <a:spcAft>
                <a:spcPts val="0"/>
              </a:spcAft>
            </a:pPr>
            <a:r>
              <a:rPr lang="en-GB" dirty="0"/>
              <a:t>Mark these 2 numbers on the line. </a:t>
            </a:r>
          </a:p>
          <a:p>
            <a:pPr>
              <a:spcAft>
                <a:spcPts val="0"/>
              </a:spcAft>
            </a:pPr>
            <a:endParaRPr lang="en-GB" dirty="0"/>
          </a:p>
          <a:p>
            <a:pPr>
              <a:spcAft>
                <a:spcPts val="0"/>
              </a:spcAft>
            </a:pPr>
            <a:r>
              <a:rPr lang="en-GB" dirty="0"/>
              <a:t>How can we show that 53 is bigger than 35? Write 53 &gt; 35.</a:t>
            </a:r>
            <a:endParaRPr lang="en-GB" dirty="0"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5011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666802-6E76-40EA-A997-ED8DDD4A9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2C9BB3-97E3-485D-B8C0-D390E093A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E44349D3-20B8-4F44-9926-EF8F856A05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98321" y="125499"/>
            <a:ext cx="2379094" cy="577028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US" sz="3600" b="1" dirty="0"/>
              <a:t>Homework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DCE097-9372-432F-8B8C-ABD448D910B2}"/>
              </a:ext>
            </a:extLst>
          </p:cNvPr>
          <p:cNvSpPr/>
          <p:nvPr/>
        </p:nvSpPr>
        <p:spPr>
          <a:xfrm>
            <a:off x="759627" y="1144141"/>
            <a:ext cx="3315692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/>
              <a:t>Q7 and Q8 on page 24, workbook</a:t>
            </a:r>
            <a:endParaRPr lang="en-GB" dirty="0"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44D815-9671-45A5-A0E3-774D1830C0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9416" y="1628637"/>
            <a:ext cx="5504386" cy="4085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03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49557" y="1454349"/>
            <a:ext cx="8130503" cy="3372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Starters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1 more/1 less (pre-requisite skills)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Order 2-digit numbers (pre-requisite skills)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Place value (simmering skills)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4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Rounding (simmering skills)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8F3BFB-D35D-4D60-AB5C-7EFA35847BC1}"/>
              </a:ext>
            </a:extLst>
          </p:cNvPr>
          <p:cNvSpPr txBox="1"/>
          <p:nvPr/>
        </p:nvSpPr>
        <p:spPr>
          <a:xfrm>
            <a:off x="116681" y="16610"/>
            <a:ext cx="891008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Place Value and Fractions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Ordinal numbers, Place value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Properties of 2-digit numbers, Rounding</a:t>
            </a:r>
          </a:p>
        </p:txBody>
      </p:sp>
    </p:spTree>
    <p:extLst>
      <p:ext uri="{BB962C8B-B14F-4D97-AF65-F5344CB8AC3E}">
        <p14:creationId xmlns:p14="http://schemas.microsoft.com/office/powerpoint/2010/main" val="2754893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3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3" y="4169464"/>
            <a:ext cx="8130503" cy="83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</a:t>
            </a:r>
          </a:p>
          <a:p>
            <a:pPr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1 more/1 less</a:t>
            </a:r>
          </a:p>
        </p:txBody>
      </p:sp>
      <p:pic>
        <p:nvPicPr>
          <p:cNvPr id="3074" name="Picture 2" descr="N:\Documents\Website\Wagtail Website\User Manuel for HT\Alarm-clock---wake-up-your-maths-brain-FIN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420" y="1742058"/>
            <a:ext cx="1984330" cy="1878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DBAE74B-558F-4C36-B9B6-2B6249E24B6D}"/>
              </a:ext>
            </a:extLst>
          </p:cNvPr>
          <p:cNvSpPr txBox="1"/>
          <p:nvPr/>
        </p:nvSpPr>
        <p:spPr>
          <a:xfrm>
            <a:off x="116681" y="16610"/>
            <a:ext cx="891008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Place Value and Fractions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Ordinal numbers, Place value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Properties of 2-digit numbers, Rounding</a:t>
            </a:r>
          </a:p>
        </p:txBody>
      </p:sp>
    </p:spTree>
    <p:extLst>
      <p:ext uri="{BB962C8B-B14F-4D97-AF65-F5344CB8AC3E}">
        <p14:creationId xmlns:p14="http://schemas.microsoft.com/office/powerpoint/2010/main" val="1450291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4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3" y="4185504"/>
            <a:ext cx="8130503" cy="83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</a:t>
            </a:r>
          </a:p>
          <a:p>
            <a:pPr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Order 2-digit numbers </a:t>
            </a:r>
            <a:endParaRPr lang="en-GB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074" name="Picture 2" descr="N:\Documents\Website\Wagtail Website\User Manuel for HT\Alarm-clock---wake-up-your-maths-brain-FIN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420" y="1742056"/>
            <a:ext cx="1984330" cy="1878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6568FA7-60A5-452C-962C-EF823487D82E}"/>
              </a:ext>
            </a:extLst>
          </p:cNvPr>
          <p:cNvSpPr txBox="1"/>
          <p:nvPr/>
        </p:nvSpPr>
        <p:spPr>
          <a:xfrm>
            <a:off x="116681" y="16610"/>
            <a:ext cx="891008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Place Value and Fractions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Ordinal numbers, Place value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Properties of 2-digit numbers, Rounding</a:t>
            </a:r>
          </a:p>
        </p:txBody>
      </p:sp>
    </p:spTree>
    <p:extLst>
      <p:ext uri="{BB962C8B-B14F-4D97-AF65-F5344CB8AC3E}">
        <p14:creationId xmlns:p14="http://schemas.microsoft.com/office/powerpoint/2010/main" val="1898350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5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3777FF-151D-472B-BB7B-3DBF1F19AA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2221" y="149843"/>
            <a:ext cx="5899558" cy="5892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06592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6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pic>
        <p:nvPicPr>
          <p:cNvPr id="3075" name="Picture 3" descr="N:\Documents\Website\Wagtail Website\User Manuel for HT\Elephant---Remember-this-FIN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899" y="1600665"/>
            <a:ext cx="2633091" cy="1671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3" y="3704242"/>
            <a:ext cx="8130503" cy="83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</a:t>
            </a:r>
          </a:p>
          <a:p>
            <a:pPr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Place value</a:t>
            </a:r>
            <a:endParaRPr lang="en-GB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C0238D-FB3A-43B9-95BE-9BD68B0350A1}"/>
              </a:ext>
            </a:extLst>
          </p:cNvPr>
          <p:cNvSpPr txBox="1"/>
          <p:nvPr/>
        </p:nvSpPr>
        <p:spPr>
          <a:xfrm>
            <a:off x="116681" y="16610"/>
            <a:ext cx="891008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Place Value and Fractions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Ordinal numbers, Place value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Properties of 2-digit numbers, Rounding</a:t>
            </a:r>
          </a:p>
        </p:txBody>
      </p:sp>
    </p:spTree>
    <p:extLst>
      <p:ext uri="{BB962C8B-B14F-4D97-AF65-F5344CB8AC3E}">
        <p14:creationId xmlns:p14="http://schemas.microsoft.com/office/powerpoint/2010/main" val="499201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7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pic>
        <p:nvPicPr>
          <p:cNvPr id="3075" name="Picture 3" descr="N:\Documents\Website\Wagtail Website\User Manuel for HT\Elephant---Remember-this-FIN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899" y="1664833"/>
            <a:ext cx="2633091" cy="1671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3" y="3768410"/>
            <a:ext cx="8130503" cy="83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</a:t>
            </a:r>
          </a:p>
          <a:p>
            <a:pPr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Rounding</a:t>
            </a:r>
            <a:endParaRPr lang="en-GB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47B4E5-3B96-4777-B7A4-F56F7226CBAF}"/>
              </a:ext>
            </a:extLst>
          </p:cNvPr>
          <p:cNvSpPr txBox="1"/>
          <p:nvPr/>
        </p:nvSpPr>
        <p:spPr>
          <a:xfrm>
            <a:off x="116681" y="16610"/>
            <a:ext cx="891008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Place Value and Fractions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Ordinal numbers, Place value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Properties of 2-digit numbers, Rounding</a:t>
            </a:r>
          </a:p>
        </p:txBody>
      </p:sp>
    </p:spTree>
    <p:extLst>
      <p:ext uri="{BB962C8B-B14F-4D97-AF65-F5344CB8AC3E}">
        <p14:creationId xmlns:p14="http://schemas.microsoft.com/office/powerpoint/2010/main" val="2295474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8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92E063F-747F-48C7-B3E7-ECDC60550867}"/>
              </a:ext>
            </a:extLst>
          </p:cNvPr>
          <p:cNvSpPr/>
          <p:nvPr/>
        </p:nvSpPr>
        <p:spPr>
          <a:xfrm>
            <a:off x="32658" y="125499"/>
            <a:ext cx="62701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EA7600"/>
              </a:buClr>
              <a:buSzPct val="120000"/>
            </a:pPr>
            <a:r>
              <a:rPr lang="en-GB" b="1" dirty="0">
                <a:solidFill>
                  <a:srgbClr val="253746"/>
                </a:solidFill>
              </a:rPr>
              <a:t>Day 2: 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Compare numbers using the symbols &lt; and &gt;.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7C7E6E9-DC6B-4D36-863A-C63B82D5F0F5}"/>
              </a:ext>
            </a:extLst>
          </p:cNvPr>
          <p:cNvGrpSpPr/>
          <p:nvPr/>
        </p:nvGrpSpPr>
        <p:grpSpPr>
          <a:xfrm>
            <a:off x="224287" y="641684"/>
            <a:ext cx="8660921" cy="1494034"/>
            <a:chOff x="224287" y="593558"/>
            <a:chExt cx="8660921" cy="1494034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B692FE97-B393-4068-A586-FA035C49E0BA}"/>
                </a:ext>
              </a:extLst>
            </p:cNvPr>
            <p:cNvSpPr/>
            <p:nvPr/>
          </p:nvSpPr>
          <p:spPr>
            <a:xfrm>
              <a:off x="224287" y="593558"/>
              <a:ext cx="8660921" cy="1494034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" name="Picture 4" descr="A close up of a logo&#10;&#10;Description automatically generated">
              <a:extLst>
                <a:ext uri="{FF2B5EF4-FFF2-40B4-BE49-F238E27FC236}">
                  <a16:creationId xmlns:a16="http://schemas.microsoft.com/office/drawing/2014/main" id="{6AFE0791-0762-4EC6-8B20-ACEC27F66E2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792" y="1043616"/>
              <a:ext cx="8626416" cy="70772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78D5DEA-4017-4B2B-8C7A-3FF35736A69A}"/>
                </a:ext>
              </a:extLst>
            </p:cNvPr>
            <p:cNvSpPr txBox="1"/>
            <p:nvPr/>
          </p:nvSpPr>
          <p:spPr>
            <a:xfrm>
              <a:off x="469128" y="1431235"/>
              <a:ext cx="8416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/>
                <a:t>0	      10	   20	          30	       40	     50	  60	         70	      80	    90	         100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A72F4E5-40F1-4EF0-A78F-519B9D301246}"/>
              </a:ext>
            </a:extLst>
          </p:cNvPr>
          <p:cNvGrpSpPr/>
          <p:nvPr/>
        </p:nvGrpSpPr>
        <p:grpSpPr>
          <a:xfrm>
            <a:off x="469128" y="2342771"/>
            <a:ext cx="3716359" cy="1845551"/>
            <a:chOff x="3990007" y="3170973"/>
            <a:chExt cx="3716359" cy="184555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" name="Speech Bubble: Rectangle with Corners Rounded 14">
              <a:extLst>
                <a:ext uri="{FF2B5EF4-FFF2-40B4-BE49-F238E27FC236}">
                  <a16:creationId xmlns:a16="http://schemas.microsoft.com/office/drawing/2014/main" id="{EB2D5DB2-CE8E-477F-8C02-35FFDBD5E45F}"/>
                </a:ext>
              </a:extLst>
            </p:cNvPr>
            <p:cNvSpPr/>
            <p:nvPr/>
          </p:nvSpPr>
          <p:spPr>
            <a:xfrm>
              <a:off x="3990007" y="3170973"/>
              <a:ext cx="3716359" cy="1845551"/>
            </a:xfrm>
            <a:prstGeom prst="cloudCallout">
              <a:avLst>
                <a:gd name="adj1" fmla="val -61438"/>
                <a:gd name="adj2" fmla="val -53655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25374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Where would 35 go on this line?</a:t>
              </a:r>
            </a:p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Imagine ten beads between 30 and 40. </a:t>
              </a:r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8696EFF3-4209-475E-9E59-D24FDF52EC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08" t="7868" r="20201" b="6886"/>
            <a:stretch/>
          </p:blipFill>
          <p:spPr>
            <a:xfrm>
              <a:off x="4181626" y="3579067"/>
              <a:ext cx="329071" cy="713873"/>
            </a:xfrm>
            <a:prstGeom prst="rect">
              <a:avLst/>
            </a:prstGeom>
          </p:spPr>
        </p:pic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46B10C7-18FF-4427-8DEC-0F719FF7234C}"/>
              </a:ext>
            </a:extLst>
          </p:cNvPr>
          <p:cNvGrpSpPr/>
          <p:nvPr/>
        </p:nvGrpSpPr>
        <p:grpSpPr>
          <a:xfrm>
            <a:off x="3068483" y="663166"/>
            <a:ext cx="737932" cy="815096"/>
            <a:chOff x="6208297" y="3763137"/>
            <a:chExt cx="737932" cy="815096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98B66806-FF09-490C-A8A2-4CBE4E5F232F}"/>
                </a:ext>
              </a:extLst>
            </p:cNvPr>
            <p:cNvCxnSpPr>
              <a:cxnSpLocks/>
            </p:cNvCxnSpPr>
            <p:nvPr/>
          </p:nvCxnSpPr>
          <p:spPr>
            <a:xfrm>
              <a:off x="6542174" y="4191713"/>
              <a:ext cx="0" cy="38652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F297733-CDF9-4667-9271-1BC4E907562E}"/>
                </a:ext>
              </a:extLst>
            </p:cNvPr>
            <p:cNvSpPr txBox="1"/>
            <p:nvPr/>
          </p:nvSpPr>
          <p:spPr>
            <a:xfrm>
              <a:off x="6208297" y="3763137"/>
              <a:ext cx="7379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>
                  <a:solidFill>
                    <a:srgbClr val="C00000"/>
                  </a:solidFill>
                </a:rPr>
                <a:t>35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053AFB9-D28E-409B-8902-056BB875B616}"/>
              </a:ext>
            </a:extLst>
          </p:cNvPr>
          <p:cNvGrpSpPr/>
          <p:nvPr/>
        </p:nvGrpSpPr>
        <p:grpSpPr>
          <a:xfrm>
            <a:off x="4323968" y="666428"/>
            <a:ext cx="737932" cy="815096"/>
            <a:chOff x="6208297" y="3763137"/>
            <a:chExt cx="737932" cy="815096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4303DB9A-947D-4637-984C-360CA98365D5}"/>
                </a:ext>
              </a:extLst>
            </p:cNvPr>
            <p:cNvCxnSpPr>
              <a:cxnSpLocks/>
            </p:cNvCxnSpPr>
            <p:nvPr/>
          </p:nvCxnSpPr>
          <p:spPr>
            <a:xfrm>
              <a:off x="6542174" y="4191713"/>
              <a:ext cx="0" cy="38652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BEF75DE-E83F-477B-9591-66F30A9C2D83}"/>
                </a:ext>
              </a:extLst>
            </p:cNvPr>
            <p:cNvSpPr txBox="1"/>
            <p:nvPr/>
          </p:nvSpPr>
          <p:spPr>
            <a:xfrm>
              <a:off x="6208297" y="3763137"/>
              <a:ext cx="7379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>
                  <a:solidFill>
                    <a:srgbClr val="C00000"/>
                  </a:solidFill>
                </a:rPr>
                <a:t>51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702E118-0643-4B5C-9E9E-698E12F1C0A0}"/>
              </a:ext>
            </a:extLst>
          </p:cNvPr>
          <p:cNvGrpSpPr/>
          <p:nvPr/>
        </p:nvGrpSpPr>
        <p:grpSpPr>
          <a:xfrm>
            <a:off x="4185487" y="2187087"/>
            <a:ext cx="4075644" cy="1667733"/>
            <a:chOff x="3867292" y="2672741"/>
            <a:chExt cx="4075644" cy="166773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4" name="Speech Bubble: Rectangle with Corners Rounded 14">
              <a:extLst>
                <a:ext uri="{FF2B5EF4-FFF2-40B4-BE49-F238E27FC236}">
                  <a16:creationId xmlns:a16="http://schemas.microsoft.com/office/drawing/2014/main" id="{03941C68-8663-4127-B36F-77816449A432}"/>
                </a:ext>
              </a:extLst>
            </p:cNvPr>
            <p:cNvSpPr/>
            <p:nvPr/>
          </p:nvSpPr>
          <p:spPr>
            <a:xfrm>
              <a:off x="3867292" y="2672741"/>
              <a:ext cx="4075644" cy="1667733"/>
            </a:xfrm>
            <a:prstGeom prst="cloudCallout">
              <a:avLst>
                <a:gd name="adj1" fmla="val 69761"/>
                <a:gd name="adj2" fmla="val -1657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25374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Where is 51 on this line?</a:t>
              </a:r>
            </a:p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Is it closer to 50 or 60?</a:t>
              </a:r>
            </a:p>
          </p:txBody>
        </p: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02B1A5DE-DC82-44D2-87B4-4037257E1D3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08" t="7868" r="20201" b="6886"/>
            <a:stretch/>
          </p:blipFill>
          <p:spPr>
            <a:xfrm>
              <a:off x="7268707" y="3200781"/>
              <a:ext cx="329071" cy="713873"/>
            </a:xfrm>
            <a:prstGeom prst="rect">
              <a:avLst/>
            </a:prstGeom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694C8CF-BAB8-49E3-841C-AAD626F9B9A2}"/>
              </a:ext>
            </a:extLst>
          </p:cNvPr>
          <p:cNvGrpSpPr/>
          <p:nvPr/>
        </p:nvGrpSpPr>
        <p:grpSpPr>
          <a:xfrm>
            <a:off x="2273129" y="3780495"/>
            <a:ext cx="5108027" cy="2466037"/>
            <a:chOff x="3334348" y="2846439"/>
            <a:chExt cx="5108027" cy="246603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7" name="Speech Bubble: Rectangle with Corners Rounded 14">
              <a:extLst>
                <a:ext uri="{FF2B5EF4-FFF2-40B4-BE49-F238E27FC236}">
                  <a16:creationId xmlns:a16="http://schemas.microsoft.com/office/drawing/2014/main" id="{BE1B5494-6816-4A5C-B0D6-7A8BE2E204F4}"/>
                </a:ext>
              </a:extLst>
            </p:cNvPr>
            <p:cNvSpPr/>
            <p:nvPr/>
          </p:nvSpPr>
          <p:spPr>
            <a:xfrm>
              <a:off x="3334348" y="2846439"/>
              <a:ext cx="5108027" cy="2466037"/>
            </a:xfrm>
            <a:prstGeom prst="cloudCallout">
              <a:avLst>
                <a:gd name="adj1" fmla="val -72832"/>
                <a:gd name="adj2" fmla="val 24985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25374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Where would you put 83 on this line?</a:t>
              </a:r>
            </a:p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Nearer 80 or 90?</a:t>
              </a:r>
            </a:p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Closer to 80 or 85, which is halfway between 80 and 90?</a:t>
              </a:r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DA6B6E35-211C-48A1-AE03-03011DD0DAF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08" t="7868" r="20201" b="6886"/>
            <a:stretch/>
          </p:blipFill>
          <p:spPr>
            <a:xfrm>
              <a:off x="7536985" y="3431472"/>
              <a:ext cx="329071" cy="713873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FCB034D-BEFA-42E3-9D85-BF4933DE6CF5}"/>
              </a:ext>
            </a:extLst>
          </p:cNvPr>
          <p:cNvGrpSpPr/>
          <p:nvPr/>
        </p:nvGrpSpPr>
        <p:grpSpPr>
          <a:xfrm>
            <a:off x="6871153" y="659421"/>
            <a:ext cx="737932" cy="815096"/>
            <a:chOff x="6208297" y="3763137"/>
            <a:chExt cx="737932" cy="815096"/>
          </a:xfrm>
        </p:grpSpPr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69B6E7CE-0144-45E8-9FD7-AED0367C65C6}"/>
                </a:ext>
              </a:extLst>
            </p:cNvPr>
            <p:cNvCxnSpPr>
              <a:cxnSpLocks/>
            </p:cNvCxnSpPr>
            <p:nvPr/>
          </p:nvCxnSpPr>
          <p:spPr>
            <a:xfrm>
              <a:off x="6542174" y="4191713"/>
              <a:ext cx="0" cy="38652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D174433-71E3-4959-AB2B-8899B165C002}"/>
                </a:ext>
              </a:extLst>
            </p:cNvPr>
            <p:cNvSpPr txBox="1"/>
            <p:nvPr/>
          </p:nvSpPr>
          <p:spPr>
            <a:xfrm>
              <a:off x="6208297" y="3763137"/>
              <a:ext cx="7379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>
                  <a:solidFill>
                    <a:srgbClr val="C00000"/>
                  </a:solidFill>
                </a:rPr>
                <a:t>83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8508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9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92E063F-747F-48C7-B3E7-ECDC60550867}"/>
              </a:ext>
            </a:extLst>
          </p:cNvPr>
          <p:cNvSpPr/>
          <p:nvPr/>
        </p:nvSpPr>
        <p:spPr>
          <a:xfrm>
            <a:off x="32658" y="125499"/>
            <a:ext cx="62701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EA7600"/>
              </a:buClr>
              <a:buSzPct val="120000"/>
            </a:pPr>
            <a:r>
              <a:rPr lang="en-GB" b="1" dirty="0">
                <a:solidFill>
                  <a:srgbClr val="253746"/>
                </a:solidFill>
              </a:rPr>
              <a:t>Day 2: 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Compare numbers using the symbols &lt; and &gt;.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7C7E6E9-DC6B-4D36-863A-C63B82D5F0F5}"/>
              </a:ext>
            </a:extLst>
          </p:cNvPr>
          <p:cNvGrpSpPr/>
          <p:nvPr/>
        </p:nvGrpSpPr>
        <p:grpSpPr>
          <a:xfrm>
            <a:off x="224287" y="641684"/>
            <a:ext cx="8660921" cy="1494034"/>
            <a:chOff x="224287" y="593558"/>
            <a:chExt cx="8660921" cy="1494034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B692FE97-B393-4068-A586-FA035C49E0BA}"/>
                </a:ext>
              </a:extLst>
            </p:cNvPr>
            <p:cNvSpPr/>
            <p:nvPr/>
          </p:nvSpPr>
          <p:spPr>
            <a:xfrm>
              <a:off x="224287" y="593558"/>
              <a:ext cx="8660921" cy="1494034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" name="Picture 4" descr="A close up of a logo&#10;&#10;Description automatically generated">
              <a:extLst>
                <a:ext uri="{FF2B5EF4-FFF2-40B4-BE49-F238E27FC236}">
                  <a16:creationId xmlns:a16="http://schemas.microsoft.com/office/drawing/2014/main" id="{6AFE0791-0762-4EC6-8B20-ACEC27F66E2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792" y="1043616"/>
              <a:ext cx="8626416" cy="70772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78D5DEA-4017-4B2B-8C7A-3FF35736A69A}"/>
                </a:ext>
              </a:extLst>
            </p:cNvPr>
            <p:cNvSpPr txBox="1"/>
            <p:nvPr/>
          </p:nvSpPr>
          <p:spPr>
            <a:xfrm>
              <a:off x="469128" y="1431235"/>
              <a:ext cx="8416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/>
                <a:t>0	      10	   20	          30	       40	     50	  60	         70	      80	    90	         100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46B10C7-18FF-4427-8DEC-0F719FF7234C}"/>
              </a:ext>
            </a:extLst>
          </p:cNvPr>
          <p:cNvGrpSpPr/>
          <p:nvPr/>
        </p:nvGrpSpPr>
        <p:grpSpPr>
          <a:xfrm>
            <a:off x="2375508" y="677603"/>
            <a:ext cx="737932" cy="815096"/>
            <a:chOff x="6208297" y="3763137"/>
            <a:chExt cx="737932" cy="815096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98B66806-FF09-490C-A8A2-4CBE4E5F232F}"/>
                </a:ext>
              </a:extLst>
            </p:cNvPr>
            <p:cNvCxnSpPr>
              <a:cxnSpLocks/>
            </p:cNvCxnSpPr>
            <p:nvPr/>
          </p:nvCxnSpPr>
          <p:spPr>
            <a:xfrm>
              <a:off x="6542174" y="4191713"/>
              <a:ext cx="0" cy="38652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F297733-CDF9-4667-9271-1BC4E907562E}"/>
                </a:ext>
              </a:extLst>
            </p:cNvPr>
            <p:cNvSpPr txBox="1"/>
            <p:nvPr/>
          </p:nvSpPr>
          <p:spPr>
            <a:xfrm>
              <a:off x="6208297" y="3763137"/>
              <a:ext cx="7379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>
                  <a:solidFill>
                    <a:srgbClr val="C00000"/>
                  </a:solidFill>
                </a:rPr>
                <a:t>27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053AFB9-D28E-409B-8902-056BB875B616}"/>
              </a:ext>
            </a:extLst>
          </p:cNvPr>
          <p:cNvGrpSpPr/>
          <p:nvPr/>
        </p:nvGrpSpPr>
        <p:grpSpPr>
          <a:xfrm>
            <a:off x="6456517" y="666428"/>
            <a:ext cx="737932" cy="815096"/>
            <a:chOff x="6208297" y="3763137"/>
            <a:chExt cx="737932" cy="815096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4303DB9A-947D-4637-984C-360CA98365D5}"/>
                </a:ext>
              </a:extLst>
            </p:cNvPr>
            <p:cNvCxnSpPr>
              <a:cxnSpLocks/>
            </p:cNvCxnSpPr>
            <p:nvPr/>
          </p:nvCxnSpPr>
          <p:spPr>
            <a:xfrm>
              <a:off x="6542174" y="4191713"/>
              <a:ext cx="0" cy="38652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BEF75DE-E83F-477B-9591-66F30A9C2D83}"/>
                </a:ext>
              </a:extLst>
            </p:cNvPr>
            <p:cNvSpPr txBox="1"/>
            <p:nvPr/>
          </p:nvSpPr>
          <p:spPr>
            <a:xfrm>
              <a:off x="6208297" y="3763137"/>
              <a:ext cx="7379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>
                  <a:solidFill>
                    <a:srgbClr val="C00000"/>
                  </a:solidFill>
                </a:rPr>
                <a:t>78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702E118-0643-4B5C-9E9E-698E12F1C0A0}"/>
              </a:ext>
            </a:extLst>
          </p:cNvPr>
          <p:cNvGrpSpPr/>
          <p:nvPr/>
        </p:nvGrpSpPr>
        <p:grpSpPr>
          <a:xfrm>
            <a:off x="4821276" y="2407963"/>
            <a:ext cx="3092282" cy="1010388"/>
            <a:chOff x="4743706" y="2783712"/>
            <a:chExt cx="3092282" cy="1010388"/>
          </a:xfrm>
        </p:grpSpPr>
        <p:sp>
          <p:nvSpPr>
            <p:cNvPr id="24" name="Speech Bubble: Rectangle with Corners Rounded 14">
              <a:extLst>
                <a:ext uri="{FF2B5EF4-FFF2-40B4-BE49-F238E27FC236}">
                  <a16:creationId xmlns:a16="http://schemas.microsoft.com/office/drawing/2014/main" id="{03941C68-8663-4127-B36F-77816449A432}"/>
                </a:ext>
              </a:extLst>
            </p:cNvPr>
            <p:cNvSpPr/>
            <p:nvPr/>
          </p:nvSpPr>
          <p:spPr>
            <a:xfrm>
              <a:off x="4743706" y="2846440"/>
              <a:ext cx="3092282" cy="947660"/>
            </a:xfrm>
            <a:prstGeom prst="cloudCallout">
              <a:avLst>
                <a:gd name="adj1" fmla="val 69761"/>
                <a:gd name="adj2" fmla="val -1657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25374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about 78?</a:t>
              </a:r>
            </a:p>
          </p:txBody>
        </p: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02B1A5DE-DC82-44D2-87B4-4037257E1D3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08" t="7868" r="20201" b="6886"/>
            <a:stretch/>
          </p:blipFill>
          <p:spPr>
            <a:xfrm>
              <a:off x="7251482" y="2783712"/>
              <a:ext cx="329071" cy="713873"/>
            </a:xfrm>
            <a:prstGeom prst="rect">
              <a:avLst/>
            </a:prstGeom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694C8CF-BAB8-49E3-841C-AAD626F9B9A2}"/>
              </a:ext>
            </a:extLst>
          </p:cNvPr>
          <p:cNvGrpSpPr/>
          <p:nvPr/>
        </p:nvGrpSpPr>
        <p:grpSpPr>
          <a:xfrm>
            <a:off x="3625468" y="3925972"/>
            <a:ext cx="2559880" cy="1233018"/>
            <a:chOff x="4686687" y="2991916"/>
            <a:chExt cx="2559880" cy="1233018"/>
          </a:xfrm>
        </p:grpSpPr>
        <p:sp>
          <p:nvSpPr>
            <p:cNvPr id="27" name="Speech Bubble: Rectangle with Corners Rounded 14">
              <a:extLst>
                <a:ext uri="{FF2B5EF4-FFF2-40B4-BE49-F238E27FC236}">
                  <a16:creationId xmlns:a16="http://schemas.microsoft.com/office/drawing/2014/main" id="{BE1B5494-6816-4A5C-B0D6-7A8BE2E204F4}"/>
                </a:ext>
              </a:extLst>
            </p:cNvPr>
            <p:cNvSpPr/>
            <p:nvPr/>
          </p:nvSpPr>
          <p:spPr>
            <a:xfrm>
              <a:off x="4686687" y="2991916"/>
              <a:ext cx="2559880" cy="1233018"/>
            </a:xfrm>
            <a:prstGeom prst="cloudCallout">
              <a:avLst>
                <a:gd name="adj1" fmla="val -77143"/>
                <a:gd name="adj2" fmla="val 42886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25374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And where does 42 sit?</a:t>
              </a:r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DA6B6E35-211C-48A1-AE03-03011DD0DAF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08" t="7868" r="20201" b="6886"/>
            <a:stretch/>
          </p:blipFill>
          <p:spPr>
            <a:xfrm>
              <a:off x="6917496" y="3172995"/>
              <a:ext cx="329071" cy="713873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FCB034D-BEFA-42E3-9D85-BF4933DE6CF5}"/>
              </a:ext>
            </a:extLst>
          </p:cNvPr>
          <p:cNvGrpSpPr/>
          <p:nvPr/>
        </p:nvGrpSpPr>
        <p:grpSpPr>
          <a:xfrm>
            <a:off x="3563157" y="654835"/>
            <a:ext cx="737932" cy="815096"/>
            <a:chOff x="6208297" y="3763137"/>
            <a:chExt cx="737932" cy="815096"/>
          </a:xfrm>
        </p:grpSpPr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69B6E7CE-0144-45E8-9FD7-AED0367C65C6}"/>
                </a:ext>
              </a:extLst>
            </p:cNvPr>
            <p:cNvCxnSpPr>
              <a:cxnSpLocks/>
            </p:cNvCxnSpPr>
            <p:nvPr/>
          </p:nvCxnSpPr>
          <p:spPr>
            <a:xfrm>
              <a:off x="6542174" y="4191713"/>
              <a:ext cx="0" cy="38652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D174433-71E3-4959-AB2B-8899B165C002}"/>
                </a:ext>
              </a:extLst>
            </p:cNvPr>
            <p:cNvSpPr txBox="1"/>
            <p:nvPr/>
          </p:nvSpPr>
          <p:spPr>
            <a:xfrm>
              <a:off x="6208297" y="3763137"/>
              <a:ext cx="7379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>
                  <a:solidFill>
                    <a:srgbClr val="C00000"/>
                  </a:solidFill>
                </a:rPr>
                <a:t>42</a:t>
              </a:r>
            </a:p>
          </p:txBody>
        </p:sp>
      </p:grpSp>
      <p:sp>
        <p:nvSpPr>
          <p:cNvPr id="32" name="Speech Bubble: Rectangle with Corners Rounded 10">
            <a:extLst>
              <a:ext uri="{FF2B5EF4-FFF2-40B4-BE49-F238E27FC236}">
                <a16:creationId xmlns:a16="http://schemas.microsoft.com/office/drawing/2014/main" id="{047A7215-02EE-4CC7-B344-24772469FB37}"/>
              </a:ext>
            </a:extLst>
          </p:cNvPr>
          <p:cNvSpPr/>
          <p:nvPr/>
        </p:nvSpPr>
        <p:spPr>
          <a:xfrm>
            <a:off x="268414" y="2745348"/>
            <a:ext cx="3169035" cy="947660"/>
          </a:xfrm>
          <a:prstGeom prst="homePlate">
            <a:avLst/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 Show me where would 27 go on this line…</a:t>
            </a:r>
          </a:p>
        </p:txBody>
      </p:sp>
    </p:spTree>
    <p:extLst>
      <p:ext uri="{BB962C8B-B14F-4D97-AF65-F5344CB8AC3E}">
        <p14:creationId xmlns:p14="http://schemas.microsoft.com/office/powerpoint/2010/main" val="66509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3619</TotalTime>
  <Words>1678</Words>
  <Application>Microsoft Office PowerPoint</Application>
  <PresentationFormat>On-screen Show (4:3)</PresentationFormat>
  <Paragraphs>219</Paragraphs>
  <Slides>18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Cambria</vt:lpstr>
      <vt:lpstr>Myriad Pro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Saba Zubair</cp:lastModifiedBy>
  <cp:revision>239</cp:revision>
  <dcterms:created xsi:type="dcterms:W3CDTF">2018-09-13T11:08:58Z</dcterms:created>
  <dcterms:modified xsi:type="dcterms:W3CDTF">2024-12-09T09:16:20Z</dcterms:modified>
</cp:coreProperties>
</file>