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1"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4" d="100"/>
          <a:sy n="84" d="100"/>
        </p:scale>
        <p:origin x="413" y="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AAF0F-BCFF-4C72-210A-8D19A3E9E3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17F1A6-99C8-1345-3B65-B251401A1F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8BFAC4-D9B2-0730-E1D8-C64FA8FDAE5B}"/>
              </a:ext>
            </a:extLst>
          </p:cNvPr>
          <p:cNvSpPr>
            <a:spLocks noGrp="1"/>
          </p:cNvSpPr>
          <p:nvPr>
            <p:ph type="dt" sz="half" idx="10"/>
          </p:nvPr>
        </p:nvSpPr>
        <p:spPr/>
        <p:txBody>
          <a:bodyPr/>
          <a:lstStyle/>
          <a:p>
            <a:fld id="{73B02319-5368-4A92-8D00-35A83423A312}" type="datetimeFigureOut">
              <a:rPr lang="en-US" smtClean="0"/>
              <a:t>11/27/2023</a:t>
            </a:fld>
            <a:endParaRPr lang="en-US"/>
          </a:p>
        </p:txBody>
      </p:sp>
      <p:sp>
        <p:nvSpPr>
          <p:cNvPr id="5" name="Footer Placeholder 4">
            <a:extLst>
              <a:ext uri="{FF2B5EF4-FFF2-40B4-BE49-F238E27FC236}">
                <a16:creationId xmlns:a16="http://schemas.microsoft.com/office/drawing/2014/main" id="{1051187A-FA70-F480-763B-2A463F4D14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4AC405-2FC5-5FC3-F7BA-004EE955CCB3}"/>
              </a:ext>
            </a:extLst>
          </p:cNvPr>
          <p:cNvSpPr>
            <a:spLocks noGrp="1"/>
          </p:cNvSpPr>
          <p:nvPr>
            <p:ph type="sldNum" sz="quarter" idx="12"/>
          </p:nvPr>
        </p:nvSpPr>
        <p:spPr/>
        <p:txBody>
          <a:bodyPr/>
          <a:lstStyle/>
          <a:p>
            <a:fld id="{C6E75819-AE6A-4651-A705-FFF7D32301A4}" type="slidenum">
              <a:rPr lang="en-US" smtClean="0"/>
              <a:t>‹#›</a:t>
            </a:fld>
            <a:endParaRPr lang="en-US"/>
          </a:p>
        </p:txBody>
      </p:sp>
    </p:spTree>
    <p:extLst>
      <p:ext uri="{BB962C8B-B14F-4D97-AF65-F5344CB8AC3E}">
        <p14:creationId xmlns:p14="http://schemas.microsoft.com/office/powerpoint/2010/main" val="2294116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15047-F808-CE23-3833-F0E0455A9C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73CB40-21C9-9051-1E28-17A08E1996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0DBB71-9EAF-B76A-66E3-3EE218B97E1F}"/>
              </a:ext>
            </a:extLst>
          </p:cNvPr>
          <p:cNvSpPr>
            <a:spLocks noGrp="1"/>
          </p:cNvSpPr>
          <p:nvPr>
            <p:ph type="dt" sz="half" idx="10"/>
          </p:nvPr>
        </p:nvSpPr>
        <p:spPr/>
        <p:txBody>
          <a:bodyPr/>
          <a:lstStyle/>
          <a:p>
            <a:fld id="{73B02319-5368-4A92-8D00-35A83423A312}" type="datetimeFigureOut">
              <a:rPr lang="en-US" smtClean="0"/>
              <a:t>11/27/2023</a:t>
            </a:fld>
            <a:endParaRPr lang="en-US"/>
          </a:p>
        </p:txBody>
      </p:sp>
      <p:sp>
        <p:nvSpPr>
          <p:cNvPr id="5" name="Footer Placeholder 4">
            <a:extLst>
              <a:ext uri="{FF2B5EF4-FFF2-40B4-BE49-F238E27FC236}">
                <a16:creationId xmlns:a16="http://schemas.microsoft.com/office/drawing/2014/main" id="{3F1BD694-0608-4098-20E4-D3D73472FC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4910B8-4294-D8EA-62C8-B44C46610831}"/>
              </a:ext>
            </a:extLst>
          </p:cNvPr>
          <p:cNvSpPr>
            <a:spLocks noGrp="1"/>
          </p:cNvSpPr>
          <p:nvPr>
            <p:ph type="sldNum" sz="quarter" idx="12"/>
          </p:nvPr>
        </p:nvSpPr>
        <p:spPr/>
        <p:txBody>
          <a:bodyPr/>
          <a:lstStyle/>
          <a:p>
            <a:fld id="{C6E75819-AE6A-4651-A705-FFF7D32301A4}" type="slidenum">
              <a:rPr lang="en-US" smtClean="0"/>
              <a:t>‹#›</a:t>
            </a:fld>
            <a:endParaRPr lang="en-US"/>
          </a:p>
        </p:txBody>
      </p:sp>
    </p:spTree>
    <p:extLst>
      <p:ext uri="{BB962C8B-B14F-4D97-AF65-F5344CB8AC3E}">
        <p14:creationId xmlns:p14="http://schemas.microsoft.com/office/powerpoint/2010/main" val="968332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9F75-509B-C7E6-08DD-EB1494A81B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57DDA6-F815-2B84-D073-931DF3EB5D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060BCB-0DE5-1819-7329-2E56105B44E7}"/>
              </a:ext>
            </a:extLst>
          </p:cNvPr>
          <p:cNvSpPr>
            <a:spLocks noGrp="1"/>
          </p:cNvSpPr>
          <p:nvPr>
            <p:ph type="dt" sz="half" idx="10"/>
          </p:nvPr>
        </p:nvSpPr>
        <p:spPr/>
        <p:txBody>
          <a:bodyPr/>
          <a:lstStyle/>
          <a:p>
            <a:fld id="{73B02319-5368-4A92-8D00-35A83423A312}" type="datetimeFigureOut">
              <a:rPr lang="en-US" smtClean="0"/>
              <a:t>11/27/2023</a:t>
            </a:fld>
            <a:endParaRPr lang="en-US"/>
          </a:p>
        </p:txBody>
      </p:sp>
      <p:sp>
        <p:nvSpPr>
          <p:cNvPr id="5" name="Footer Placeholder 4">
            <a:extLst>
              <a:ext uri="{FF2B5EF4-FFF2-40B4-BE49-F238E27FC236}">
                <a16:creationId xmlns:a16="http://schemas.microsoft.com/office/drawing/2014/main" id="{9DD24D32-E281-19AE-62E7-93A05E0F4A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31B45F-CF8F-E0BB-F34A-35AE69F140DB}"/>
              </a:ext>
            </a:extLst>
          </p:cNvPr>
          <p:cNvSpPr>
            <a:spLocks noGrp="1"/>
          </p:cNvSpPr>
          <p:nvPr>
            <p:ph type="sldNum" sz="quarter" idx="12"/>
          </p:nvPr>
        </p:nvSpPr>
        <p:spPr/>
        <p:txBody>
          <a:bodyPr/>
          <a:lstStyle/>
          <a:p>
            <a:fld id="{C6E75819-AE6A-4651-A705-FFF7D32301A4}" type="slidenum">
              <a:rPr lang="en-US" smtClean="0"/>
              <a:t>‹#›</a:t>
            </a:fld>
            <a:endParaRPr lang="en-US"/>
          </a:p>
        </p:txBody>
      </p:sp>
    </p:spTree>
    <p:extLst>
      <p:ext uri="{BB962C8B-B14F-4D97-AF65-F5344CB8AC3E}">
        <p14:creationId xmlns:p14="http://schemas.microsoft.com/office/powerpoint/2010/main" val="1587540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73F8C-CBC8-92EA-9E31-5AA4585733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9A9FD9-FF7F-6B8A-511D-D2CDF65E10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1FF896-EB49-8860-E97B-5BE46E411C03}"/>
              </a:ext>
            </a:extLst>
          </p:cNvPr>
          <p:cNvSpPr>
            <a:spLocks noGrp="1"/>
          </p:cNvSpPr>
          <p:nvPr>
            <p:ph type="dt" sz="half" idx="10"/>
          </p:nvPr>
        </p:nvSpPr>
        <p:spPr/>
        <p:txBody>
          <a:bodyPr/>
          <a:lstStyle/>
          <a:p>
            <a:fld id="{73B02319-5368-4A92-8D00-35A83423A312}" type="datetimeFigureOut">
              <a:rPr lang="en-US" smtClean="0"/>
              <a:t>11/27/2023</a:t>
            </a:fld>
            <a:endParaRPr lang="en-US"/>
          </a:p>
        </p:txBody>
      </p:sp>
      <p:sp>
        <p:nvSpPr>
          <p:cNvPr id="5" name="Footer Placeholder 4">
            <a:extLst>
              <a:ext uri="{FF2B5EF4-FFF2-40B4-BE49-F238E27FC236}">
                <a16:creationId xmlns:a16="http://schemas.microsoft.com/office/drawing/2014/main" id="{68EA0B2C-F199-4A55-210D-00BEBBD9AA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C90C6F-1915-458E-BC42-40F50C120F3D}"/>
              </a:ext>
            </a:extLst>
          </p:cNvPr>
          <p:cNvSpPr>
            <a:spLocks noGrp="1"/>
          </p:cNvSpPr>
          <p:nvPr>
            <p:ph type="sldNum" sz="quarter" idx="12"/>
          </p:nvPr>
        </p:nvSpPr>
        <p:spPr/>
        <p:txBody>
          <a:bodyPr/>
          <a:lstStyle/>
          <a:p>
            <a:fld id="{C6E75819-AE6A-4651-A705-FFF7D32301A4}" type="slidenum">
              <a:rPr lang="en-US" smtClean="0"/>
              <a:t>‹#›</a:t>
            </a:fld>
            <a:endParaRPr lang="en-US"/>
          </a:p>
        </p:txBody>
      </p:sp>
    </p:spTree>
    <p:extLst>
      <p:ext uri="{BB962C8B-B14F-4D97-AF65-F5344CB8AC3E}">
        <p14:creationId xmlns:p14="http://schemas.microsoft.com/office/powerpoint/2010/main" val="3971389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C960C-71D5-BB3A-A39F-8614FD736E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6D8890-A87E-9CE2-4AB4-09D09D17E5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E63E0E-0B6B-65D9-4F49-05D9A2641F72}"/>
              </a:ext>
            </a:extLst>
          </p:cNvPr>
          <p:cNvSpPr>
            <a:spLocks noGrp="1"/>
          </p:cNvSpPr>
          <p:nvPr>
            <p:ph type="dt" sz="half" idx="10"/>
          </p:nvPr>
        </p:nvSpPr>
        <p:spPr/>
        <p:txBody>
          <a:bodyPr/>
          <a:lstStyle/>
          <a:p>
            <a:fld id="{73B02319-5368-4A92-8D00-35A83423A312}" type="datetimeFigureOut">
              <a:rPr lang="en-US" smtClean="0"/>
              <a:t>11/27/2023</a:t>
            </a:fld>
            <a:endParaRPr lang="en-US"/>
          </a:p>
        </p:txBody>
      </p:sp>
      <p:sp>
        <p:nvSpPr>
          <p:cNvPr id="5" name="Footer Placeholder 4">
            <a:extLst>
              <a:ext uri="{FF2B5EF4-FFF2-40B4-BE49-F238E27FC236}">
                <a16:creationId xmlns:a16="http://schemas.microsoft.com/office/drawing/2014/main" id="{372B21DA-A5BC-28D2-EF00-DF5B307D1F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1737EF-FEBE-AD35-A08C-E60DD752B90A}"/>
              </a:ext>
            </a:extLst>
          </p:cNvPr>
          <p:cNvSpPr>
            <a:spLocks noGrp="1"/>
          </p:cNvSpPr>
          <p:nvPr>
            <p:ph type="sldNum" sz="quarter" idx="12"/>
          </p:nvPr>
        </p:nvSpPr>
        <p:spPr/>
        <p:txBody>
          <a:bodyPr/>
          <a:lstStyle/>
          <a:p>
            <a:fld id="{C6E75819-AE6A-4651-A705-FFF7D32301A4}" type="slidenum">
              <a:rPr lang="en-US" smtClean="0"/>
              <a:t>‹#›</a:t>
            </a:fld>
            <a:endParaRPr lang="en-US"/>
          </a:p>
        </p:txBody>
      </p:sp>
    </p:spTree>
    <p:extLst>
      <p:ext uri="{BB962C8B-B14F-4D97-AF65-F5344CB8AC3E}">
        <p14:creationId xmlns:p14="http://schemas.microsoft.com/office/powerpoint/2010/main" val="3198236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85FE3-701D-0967-68E2-E56D33FEA7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BDDAF3-E5C8-3F09-2972-6663DB2014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727B65-7225-34CF-9A9A-013DFC9811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B53D459-C5C4-8449-BF60-F7C4F21F577D}"/>
              </a:ext>
            </a:extLst>
          </p:cNvPr>
          <p:cNvSpPr>
            <a:spLocks noGrp="1"/>
          </p:cNvSpPr>
          <p:nvPr>
            <p:ph type="dt" sz="half" idx="10"/>
          </p:nvPr>
        </p:nvSpPr>
        <p:spPr/>
        <p:txBody>
          <a:bodyPr/>
          <a:lstStyle/>
          <a:p>
            <a:fld id="{73B02319-5368-4A92-8D00-35A83423A312}" type="datetimeFigureOut">
              <a:rPr lang="en-US" smtClean="0"/>
              <a:t>11/27/2023</a:t>
            </a:fld>
            <a:endParaRPr lang="en-US"/>
          </a:p>
        </p:txBody>
      </p:sp>
      <p:sp>
        <p:nvSpPr>
          <p:cNvPr id="6" name="Footer Placeholder 5">
            <a:extLst>
              <a:ext uri="{FF2B5EF4-FFF2-40B4-BE49-F238E27FC236}">
                <a16:creationId xmlns:a16="http://schemas.microsoft.com/office/drawing/2014/main" id="{E3ABC44D-D61F-7107-5EC4-2AD5F05A3A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047EF4-12AD-AB71-F739-FDC283E67300}"/>
              </a:ext>
            </a:extLst>
          </p:cNvPr>
          <p:cNvSpPr>
            <a:spLocks noGrp="1"/>
          </p:cNvSpPr>
          <p:nvPr>
            <p:ph type="sldNum" sz="quarter" idx="12"/>
          </p:nvPr>
        </p:nvSpPr>
        <p:spPr/>
        <p:txBody>
          <a:bodyPr/>
          <a:lstStyle/>
          <a:p>
            <a:fld id="{C6E75819-AE6A-4651-A705-FFF7D32301A4}" type="slidenum">
              <a:rPr lang="en-US" smtClean="0"/>
              <a:t>‹#›</a:t>
            </a:fld>
            <a:endParaRPr lang="en-US"/>
          </a:p>
        </p:txBody>
      </p:sp>
    </p:spTree>
    <p:extLst>
      <p:ext uri="{BB962C8B-B14F-4D97-AF65-F5344CB8AC3E}">
        <p14:creationId xmlns:p14="http://schemas.microsoft.com/office/powerpoint/2010/main" val="2122659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F3809-F2BC-90F2-D7F7-F593DDE985A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CBE466-50C9-5E8A-5253-C3A0FC407E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0074F5-A409-C189-B22B-DE7CA307F6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05EE8D-E3CB-D92C-5EB2-5E6E88A743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C24C89-3DE5-377D-1858-73B3DFA44B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5EB8C0-8BAD-84CC-F3E8-A4F940950447}"/>
              </a:ext>
            </a:extLst>
          </p:cNvPr>
          <p:cNvSpPr>
            <a:spLocks noGrp="1"/>
          </p:cNvSpPr>
          <p:nvPr>
            <p:ph type="dt" sz="half" idx="10"/>
          </p:nvPr>
        </p:nvSpPr>
        <p:spPr/>
        <p:txBody>
          <a:bodyPr/>
          <a:lstStyle/>
          <a:p>
            <a:fld id="{73B02319-5368-4A92-8D00-35A83423A312}" type="datetimeFigureOut">
              <a:rPr lang="en-US" smtClean="0"/>
              <a:t>11/27/2023</a:t>
            </a:fld>
            <a:endParaRPr lang="en-US"/>
          </a:p>
        </p:txBody>
      </p:sp>
      <p:sp>
        <p:nvSpPr>
          <p:cNvPr id="8" name="Footer Placeholder 7">
            <a:extLst>
              <a:ext uri="{FF2B5EF4-FFF2-40B4-BE49-F238E27FC236}">
                <a16:creationId xmlns:a16="http://schemas.microsoft.com/office/drawing/2014/main" id="{5DA694C8-1EF0-531E-1848-353E31BF62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0F5928-7ED6-0E4D-CF27-F643E53DCFF5}"/>
              </a:ext>
            </a:extLst>
          </p:cNvPr>
          <p:cNvSpPr>
            <a:spLocks noGrp="1"/>
          </p:cNvSpPr>
          <p:nvPr>
            <p:ph type="sldNum" sz="quarter" idx="12"/>
          </p:nvPr>
        </p:nvSpPr>
        <p:spPr/>
        <p:txBody>
          <a:bodyPr/>
          <a:lstStyle/>
          <a:p>
            <a:fld id="{C6E75819-AE6A-4651-A705-FFF7D32301A4}" type="slidenum">
              <a:rPr lang="en-US" smtClean="0"/>
              <a:t>‹#›</a:t>
            </a:fld>
            <a:endParaRPr lang="en-US"/>
          </a:p>
        </p:txBody>
      </p:sp>
    </p:spTree>
    <p:extLst>
      <p:ext uri="{BB962C8B-B14F-4D97-AF65-F5344CB8AC3E}">
        <p14:creationId xmlns:p14="http://schemas.microsoft.com/office/powerpoint/2010/main" val="2822640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16B50-F183-3253-2D55-3A5461FEB8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12EB5E-A9A4-02D1-2032-2532CE4103AA}"/>
              </a:ext>
            </a:extLst>
          </p:cNvPr>
          <p:cNvSpPr>
            <a:spLocks noGrp="1"/>
          </p:cNvSpPr>
          <p:nvPr>
            <p:ph type="dt" sz="half" idx="10"/>
          </p:nvPr>
        </p:nvSpPr>
        <p:spPr/>
        <p:txBody>
          <a:bodyPr/>
          <a:lstStyle/>
          <a:p>
            <a:fld id="{73B02319-5368-4A92-8D00-35A83423A312}" type="datetimeFigureOut">
              <a:rPr lang="en-US" smtClean="0"/>
              <a:t>11/27/2023</a:t>
            </a:fld>
            <a:endParaRPr lang="en-US"/>
          </a:p>
        </p:txBody>
      </p:sp>
      <p:sp>
        <p:nvSpPr>
          <p:cNvPr id="4" name="Footer Placeholder 3">
            <a:extLst>
              <a:ext uri="{FF2B5EF4-FFF2-40B4-BE49-F238E27FC236}">
                <a16:creationId xmlns:a16="http://schemas.microsoft.com/office/drawing/2014/main" id="{FDD1D01F-F770-BE98-7E93-0B9CAD6591D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FD20DFF-3462-0321-DAD4-50684957A789}"/>
              </a:ext>
            </a:extLst>
          </p:cNvPr>
          <p:cNvSpPr>
            <a:spLocks noGrp="1"/>
          </p:cNvSpPr>
          <p:nvPr>
            <p:ph type="sldNum" sz="quarter" idx="12"/>
          </p:nvPr>
        </p:nvSpPr>
        <p:spPr/>
        <p:txBody>
          <a:bodyPr/>
          <a:lstStyle/>
          <a:p>
            <a:fld id="{C6E75819-AE6A-4651-A705-FFF7D32301A4}" type="slidenum">
              <a:rPr lang="en-US" smtClean="0"/>
              <a:t>‹#›</a:t>
            </a:fld>
            <a:endParaRPr lang="en-US"/>
          </a:p>
        </p:txBody>
      </p:sp>
    </p:spTree>
    <p:extLst>
      <p:ext uri="{BB962C8B-B14F-4D97-AF65-F5344CB8AC3E}">
        <p14:creationId xmlns:p14="http://schemas.microsoft.com/office/powerpoint/2010/main" val="3981164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81F721-C0B3-C068-BA09-8430CCA2844D}"/>
              </a:ext>
            </a:extLst>
          </p:cNvPr>
          <p:cNvSpPr>
            <a:spLocks noGrp="1"/>
          </p:cNvSpPr>
          <p:nvPr>
            <p:ph type="dt" sz="half" idx="10"/>
          </p:nvPr>
        </p:nvSpPr>
        <p:spPr/>
        <p:txBody>
          <a:bodyPr/>
          <a:lstStyle/>
          <a:p>
            <a:fld id="{73B02319-5368-4A92-8D00-35A83423A312}" type="datetimeFigureOut">
              <a:rPr lang="en-US" smtClean="0"/>
              <a:t>11/27/2023</a:t>
            </a:fld>
            <a:endParaRPr lang="en-US"/>
          </a:p>
        </p:txBody>
      </p:sp>
      <p:sp>
        <p:nvSpPr>
          <p:cNvPr id="3" name="Footer Placeholder 2">
            <a:extLst>
              <a:ext uri="{FF2B5EF4-FFF2-40B4-BE49-F238E27FC236}">
                <a16:creationId xmlns:a16="http://schemas.microsoft.com/office/drawing/2014/main" id="{09028ED0-3126-265E-0417-746C7CF6E8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207255-6F69-AC40-A63A-1C192F8E781B}"/>
              </a:ext>
            </a:extLst>
          </p:cNvPr>
          <p:cNvSpPr>
            <a:spLocks noGrp="1"/>
          </p:cNvSpPr>
          <p:nvPr>
            <p:ph type="sldNum" sz="quarter" idx="12"/>
          </p:nvPr>
        </p:nvSpPr>
        <p:spPr/>
        <p:txBody>
          <a:bodyPr/>
          <a:lstStyle/>
          <a:p>
            <a:fld id="{C6E75819-AE6A-4651-A705-FFF7D32301A4}" type="slidenum">
              <a:rPr lang="en-US" smtClean="0"/>
              <a:t>‹#›</a:t>
            </a:fld>
            <a:endParaRPr lang="en-US"/>
          </a:p>
        </p:txBody>
      </p:sp>
    </p:spTree>
    <p:extLst>
      <p:ext uri="{BB962C8B-B14F-4D97-AF65-F5344CB8AC3E}">
        <p14:creationId xmlns:p14="http://schemas.microsoft.com/office/powerpoint/2010/main" val="3400846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26EE-380A-CCFC-26D3-E64DD1FD13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ED70E6-565F-8F91-AC63-7C2FA94F2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2DCD62-EDBE-AE77-FDC6-33B8002FCF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C07F95-11AC-E6DD-F9F9-86F55AC0852C}"/>
              </a:ext>
            </a:extLst>
          </p:cNvPr>
          <p:cNvSpPr>
            <a:spLocks noGrp="1"/>
          </p:cNvSpPr>
          <p:nvPr>
            <p:ph type="dt" sz="half" idx="10"/>
          </p:nvPr>
        </p:nvSpPr>
        <p:spPr/>
        <p:txBody>
          <a:bodyPr/>
          <a:lstStyle/>
          <a:p>
            <a:fld id="{73B02319-5368-4A92-8D00-35A83423A312}" type="datetimeFigureOut">
              <a:rPr lang="en-US" smtClean="0"/>
              <a:t>11/27/2023</a:t>
            </a:fld>
            <a:endParaRPr lang="en-US"/>
          </a:p>
        </p:txBody>
      </p:sp>
      <p:sp>
        <p:nvSpPr>
          <p:cNvPr id="6" name="Footer Placeholder 5">
            <a:extLst>
              <a:ext uri="{FF2B5EF4-FFF2-40B4-BE49-F238E27FC236}">
                <a16:creationId xmlns:a16="http://schemas.microsoft.com/office/drawing/2014/main" id="{6F3C31B5-2663-D7B3-C258-140717E742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AAD1FA-670E-2D2F-E9BF-09802FACDB3C}"/>
              </a:ext>
            </a:extLst>
          </p:cNvPr>
          <p:cNvSpPr>
            <a:spLocks noGrp="1"/>
          </p:cNvSpPr>
          <p:nvPr>
            <p:ph type="sldNum" sz="quarter" idx="12"/>
          </p:nvPr>
        </p:nvSpPr>
        <p:spPr/>
        <p:txBody>
          <a:bodyPr/>
          <a:lstStyle/>
          <a:p>
            <a:fld id="{C6E75819-AE6A-4651-A705-FFF7D32301A4}" type="slidenum">
              <a:rPr lang="en-US" smtClean="0"/>
              <a:t>‹#›</a:t>
            </a:fld>
            <a:endParaRPr lang="en-US"/>
          </a:p>
        </p:txBody>
      </p:sp>
    </p:spTree>
    <p:extLst>
      <p:ext uri="{BB962C8B-B14F-4D97-AF65-F5344CB8AC3E}">
        <p14:creationId xmlns:p14="http://schemas.microsoft.com/office/powerpoint/2010/main" val="1804377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A23A2-FFF9-E36E-631E-609879DD63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AC213D-3701-ACA0-347D-26E3EAA0FC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B1AAB9-9DC3-AEAF-EF90-3926E4C280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0EC036-AE2B-5E72-C009-71E2C15BE96A}"/>
              </a:ext>
            </a:extLst>
          </p:cNvPr>
          <p:cNvSpPr>
            <a:spLocks noGrp="1"/>
          </p:cNvSpPr>
          <p:nvPr>
            <p:ph type="dt" sz="half" idx="10"/>
          </p:nvPr>
        </p:nvSpPr>
        <p:spPr/>
        <p:txBody>
          <a:bodyPr/>
          <a:lstStyle/>
          <a:p>
            <a:fld id="{73B02319-5368-4A92-8D00-35A83423A312}" type="datetimeFigureOut">
              <a:rPr lang="en-US" smtClean="0"/>
              <a:t>11/27/2023</a:t>
            </a:fld>
            <a:endParaRPr lang="en-US"/>
          </a:p>
        </p:txBody>
      </p:sp>
      <p:sp>
        <p:nvSpPr>
          <p:cNvPr id="6" name="Footer Placeholder 5">
            <a:extLst>
              <a:ext uri="{FF2B5EF4-FFF2-40B4-BE49-F238E27FC236}">
                <a16:creationId xmlns:a16="http://schemas.microsoft.com/office/drawing/2014/main" id="{9F307076-BF2D-B1A2-7800-46C3F487DD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ED401E-1825-5F12-8B5E-9DA25C6E610B}"/>
              </a:ext>
            </a:extLst>
          </p:cNvPr>
          <p:cNvSpPr>
            <a:spLocks noGrp="1"/>
          </p:cNvSpPr>
          <p:nvPr>
            <p:ph type="sldNum" sz="quarter" idx="12"/>
          </p:nvPr>
        </p:nvSpPr>
        <p:spPr/>
        <p:txBody>
          <a:bodyPr/>
          <a:lstStyle/>
          <a:p>
            <a:fld id="{C6E75819-AE6A-4651-A705-FFF7D32301A4}" type="slidenum">
              <a:rPr lang="en-US" smtClean="0"/>
              <a:t>‹#›</a:t>
            </a:fld>
            <a:endParaRPr lang="en-US"/>
          </a:p>
        </p:txBody>
      </p:sp>
    </p:spTree>
    <p:extLst>
      <p:ext uri="{BB962C8B-B14F-4D97-AF65-F5344CB8AC3E}">
        <p14:creationId xmlns:p14="http://schemas.microsoft.com/office/powerpoint/2010/main" val="3245547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17B201-D05A-0D68-723B-C43BEB1FB9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580B24-E6B7-821B-15C1-2C498D4844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218A1F-7623-21EE-1B8A-0FC6EEC2D1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02319-5368-4A92-8D00-35A83423A312}" type="datetimeFigureOut">
              <a:rPr lang="en-US" smtClean="0"/>
              <a:t>11/27/2023</a:t>
            </a:fld>
            <a:endParaRPr lang="en-US"/>
          </a:p>
        </p:txBody>
      </p:sp>
      <p:sp>
        <p:nvSpPr>
          <p:cNvPr id="5" name="Footer Placeholder 4">
            <a:extLst>
              <a:ext uri="{FF2B5EF4-FFF2-40B4-BE49-F238E27FC236}">
                <a16:creationId xmlns:a16="http://schemas.microsoft.com/office/drawing/2014/main" id="{E0CBBC75-14C5-BD10-28D0-3F78944475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886385-3249-50CF-99CD-B850F85E3C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E75819-AE6A-4651-A705-FFF7D32301A4}" type="slidenum">
              <a:rPr lang="en-US" smtClean="0"/>
              <a:t>‹#›</a:t>
            </a:fld>
            <a:endParaRPr lang="en-US"/>
          </a:p>
        </p:txBody>
      </p:sp>
    </p:spTree>
    <p:extLst>
      <p:ext uri="{BB962C8B-B14F-4D97-AF65-F5344CB8AC3E}">
        <p14:creationId xmlns:p14="http://schemas.microsoft.com/office/powerpoint/2010/main" val="3333385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4A6836E-C603-43CB-9DA7-89D8E3FA3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96007DD-F9BF-4F0F-B8C6-C514B28419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 name="Title 1">
            <a:extLst>
              <a:ext uri="{FF2B5EF4-FFF2-40B4-BE49-F238E27FC236}">
                <a16:creationId xmlns:a16="http://schemas.microsoft.com/office/drawing/2014/main" id="{18AF9778-841A-4485-42BB-F9F47D22EE31}"/>
              </a:ext>
            </a:extLst>
          </p:cNvPr>
          <p:cNvSpPr>
            <a:spLocks noGrp="1"/>
          </p:cNvSpPr>
          <p:nvPr>
            <p:ph type="subTitle" idx="1"/>
          </p:nvPr>
        </p:nvSpPr>
        <p:spPr>
          <a:xfrm>
            <a:off x="1361395" y="3525490"/>
            <a:ext cx="9469211" cy="865639"/>
          </a:xfrm>
        </p:spPr>
        <p:txBody>
          <a:bodyPr anchor="t">
            <a:normAutofit/>
          </a:bodyPr>
          <a:lstStyle/>
          <a:p>
            <a:r>
              <a:rPr lang="en-US">
                <a:solidFill>
                  <a:schemeClr val="tx2"/>
                </a:solidFill>
                <a:effectLst/>
                <a:latin typeface="Calibri" panose="020F0502020204030204" pitchFamily="34" charset="0"/>
                <a:ea typeface="Tahoma" panose="020B0604030504040204" pitchFamily="34" charset="0"/>
                <a:cs typeface="Tahoma" panose="020B0604030504040204" pitchFamily="34" charset="0"/>
              </a:rPr>
              <a:t>Revision: Unit</a:t>
            </a:r>
            <a:r>
              <a:rPr lang="en-US" spc="-6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a:solidFill>
                  <a:schemeClr val="tx2"/>
                </a:solidFill>
                <a:effectLst/>
                <a:latin typeface="Calibri" panose="020F0502020204030204" pitchFamily="34" charset="0"/>
                <a:ea typeface="Tahoma" panose="020B0604030504040204" pitchFamily="34" charset="0"/>
                <a:cs typeface="Tahoma" panose="020B0604030504040204" pitchFamily="34" charset="0"/>
              </a:rPr>
              <a:t>3-Be</a:t>
            </a:r>
            <a:r>
              <a:rPr lang="en-US" spc="-6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a:solidFill>
                  <a:schemeClr val="tx2"/>
                </a:solidFill>
                <a:effectLst/>
                <a:latin typeface="Calibri" panose="020F0502020204030204" pitchFamily="34" charset="0"/>
                <a:ea typeface="Tahoma" panose="020B0604030504040204" pitchFamily="34" charset="0"/>
                <a:cs typeface="Tahoma" panose="020B0604030504040204" pitchFamily="34" charset="0"/>
              </a:rPr>
              <a:t>a</a:t>
            </a:r>
            <a:r>
              <a:rPr lang="en-US" spc="-6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a:solidFill>
                  <a:schemeClr val="tx2"/>
                </a:solidFill>
                <a:effectLst/>
                <a:latin typeface="Calibri" panose="020F0502020204030204" pitchFamily="34" charset="0"/>
                <a:ea typeface="Tahoma" panose="020B0604030504040204" pitchFamily="34" charset="0"/>
                <a:cs typeface="Tahoma" panose="020B0604030504040204" pitchFamily="34" charset="0"/>
              </a:rPr>
              <a:t>data</a:t>
            </a:r>
            <a:r>
              <a:rPr lang="en-US" spc="-6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a:solidFill>
                  <a:schemeClr val="tx2"/>
                </a:solidFill>
                <a:effectLst/>
                <a:latin typeface="Calibri" panose="020F0502020204030204" pitchFamily="34" charset="0"/>
                <a:ea typeface="Tahoma" panose="020B0604030504040204" pitchFamily="34" charset="0"/>
                <a:cs typeface="Tahoma" panose="020B0604030504040204" pitchFamily="34" charset="0"/>
              </a:rPr>
              <a:t>expert Unit 4-Be a designer</a:t>
            </a:r>
            <a:br>
              <a:rPr lang="en-US">
                <a:solidFill>
                  <a:schemeClr val="tx2"/>
                </a:solidFill>
                <a:effectLst/>
                <a:latin typeface="Tahoma" panose="020B0604030504040204" pitchFamily="34" charset="0"/>
                <a:ea typeface="Tahoma" panose="020B0604030504040204" pitchFamily="34" charset="0"/>
              </a:rPr>
            </a:br>
            <a:r>
              <a:rPr lang="en-US">
                <a:solidFill>
                  <a:schemeClr val="tx2"/>
                </a:solidFill>
                <a:effectLst/>
                <a:latin typeface="Calibri" panose="020F0502020204030204" pitchFamily="34" charset="0"/>
                <a:ea typeface="Tahoma" panose="020B0604030504040204" pitchFamily="34" charset="0"/>
                <a:cs typeface="Tahoma" panose="020B0604030504040204" pitchFamily="34" charset="0"/>
              </a:rPr>
              <a:t>Unit</a:t>
            </a:r>
            <a:r>
              <a:rPr lang="en-US" spc="-15">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a:solidFill>
                  <a:schemeClr val="tx2"/>
                </a:solidFill>
                <a:effectLst/>
                <a:latin typeface="Calibri" panose="020F0502020204030204" pitchFamily="34" charset="0"/>
                <a:ea typeface="Tahoma" panose="020B0604030504040204" pitchFamily="34" charset="0"/>
                <a:cs typeface="Tahoma" panose="020B0604030504040204" pitchFamily="34" charset="0"/>
              </a:rPr>
              <a:t>5:</a:t>
            </a:r>
            <a:r>
              <a:rPr lang="en-US" spc="-15">
                <a:solidFill>
                  <a:schemeClr val="tx2"/>
                </a:solidFill>
                <a:latin typeface="Calibri" panose="020F0502020204030204" pitchFamily="34" charset="0"/>
                <a:ea typeface="Tahoma" panose="020B0604030504040204" pitchFamily="34" charset="0"/>
                <a:cs typeface="Tahoma" panose="020B0604030504040204" pitchFamily="34" charset="0"/>
              </a:rPr>
              <a:t> </a:t>
            </a:r>
            <a:r>
              <a:rPr lang="en-US">
                <a:solidFill>
                  <a:schemeClr val="tx2"/>
                </a:solidFill>
                <a:effectLst/>
                <a:latin typeface="Calibri" panose="020F0502020204030204" pitchFamily="34" charset="0"/>
                <a:ea typeface="Tahoma" panose="020B0604030504040204" pitchFamily="34" charset="0"/>
                <a:cs typeface="Tahoma" panose="020B0604030504040204" pitchFamily="34" charset="0"/>
              </a:rPr>
              <a:t>Networks</a:t>
            </a:r>
            <a:r>
              <a:rPr lang="en-US" spc="-15">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a:solidFill>
                  <a:schemeClr val="tx2"/>
                </a:solidFill>
                <a:effectLst/>
                <a:latin typeface="Calibri" panose="020F0502020204030204" pitchFamily="34" charset="0"/>
                <a:ea typeface="Tahoma" panose="020B0604030504040204" pitchFamily="34" charset="0"/>
                <a:cs typeface="Tahoma" panose="020B0604030504040204" pitchFamily="34" charset="0"/>
              </a:rPr>
              <a:t>are</a:t>
            </a:r>
            <a:r>
              <a:rPr lang="en-US" spc="-15">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pc="-10">
                <a:solidFill>
                  <a:schemeClr val="tx2"/>
                </a:solidFill>
                <a:effectLst/>
                <a:latin typeface="Calibri" panose="020F0502020204030204" pitchFamily="34" charset="0"/>
                <a:ea typeface="Tahoma" panose="020B0604030504040204" pitchFamily="34" charset="0"/>
                <a:cs typeface="Tahoma" panose="020B0604030504040204" pitchFamily="34" charset="0"/>
              </a:rPr>
              <a:t>everywhere</a:t>
            </a:r>
            <a:endParaRPr lang="en-US">
              <a:solidFill>
                <a:schemeClr val="tx2"/>
              </a:solidFill>
            </a:endParaRPr>
          </a:p>
        </p:txBody>
      </p:sp>
      <p:grpSp>
        <p:nvGrpSpPr>
          <p:cNvPr id="15" name="Group 14">
            <a:extLst>
              <a:ext uri="{FF2B5EF4-FFF2-40B4-BE49-F238E27FC236}">
                <a16:creationId xmlns:a16="http://schemas.microsoft.com/office/drawing/2014/main" id="{8A0FAFCA-5C96-453B-83B7-A9AEF7F189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6" name="Freeform: Shape 15">
              <a:extLst>
                <a:ext uri="{FF2B5EF4-FFF2-40B4-BE49-F238E27FC236}">
                  <a16:creationId xmlns:a16="http://schemas.microsoft.com/office/drawing/2014/main" id="{4A0F84AE-A24D-4353-B1BA-BD80DAA38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F093259-3E74-43A1-944B-B106C8105E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AA28A35-1E54-4054-BB95-42FAFA13A9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FBA3A17F-F3BD-4B94-9CC8-006700210F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CD0398DD-AD75-4E2B-A3C6-35073082A8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5" y="3658536"/>
            <a:ext cx="3655725" cy="2743201"/>
            <a:chOff x="-305" y="-1"/>
            <a:chExt cx="3832880" cy="2876136"/>
          </a:xfrm>
        </p:grpSpPr>
        <p:sp>
          <p:nvSpPr>
            <p:cNvPr id="22" name="Freeform: Shape 21">
              <a:extLst>
                <a:ext uri="{FF2B5EF4-FFF2-40B4-BE49-F238E27FC236}">
                  <a16:creationId xmlns:a16="http://schemas.microsoft.com/office/drawing/2014/main" id="{03E4F247-A844-4CD1-A37E-B7EA0DA2D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E2387B1B-D4D3-493F-8D7A-C7A89DBD4A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C3404477-1F13-4859-84DA-12A303AC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1B8C62FD-B708-4F00-80BB-1250C6011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72829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5E73B226-0FC0-2D84-4D52-CF91AD254C7C}"/>
              </a:ext>
            </a:extLst>
          </p:cNvPr>
          <p:cNvSpPr>
            <a:spLocks noGrp="1"/>
          </p:cNvSpPr>
          <p:nvPr>
            <p:ph type="title"/>
          </p:nvPr>
        </p:nvSpPr>
        <p:spPr>
          <a:xfrm>
            <a:off x="1179226" y="1755073"/>
            <a:ext cx="9833548" cy="1066802"/>
          </a:xfrm>
        </p:spPr>
        <p:txBody>
          <a:bodyPr anchor="b">
            <a:normAutofit/>
          </a:bodyPr>
          <a:lstStyle/>
          <a:p>
            <a:r>
              <a:rPr lang="en-US" sz="3300">
                <a:solidFill>
                  <a:schemeClr val="tx2"/>
                </a:solidFill>
              </a:rPr>
              <a:t>Lesson Objective</a:t>
            </a:r>
            <a:br>
              <a:rPr lang="en-US" sz="3300">
                <a:solidFill>
                  <a:schemeClr val="tx2"/>
                </a:solidFill>
              </a:rPr>
            </a:br>
            <a:endParaRPr lang="en-US" sz="3300">
              <a:solidFill>
                <a:schemeClr val="tx2"/>
              </a:solidFill>
            </a:endParaRPr>
          </a:p>
        </p:txBody>
      </p:sp>
      <p:grpSp>
        <p:nvGrpSpPr>
          <p:cNvPr id="12"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79C59768-DB53-CD5F-9F94-8AE2C4F3E6B4}"/>
              </a:ext>
            </a:extLst>
          </p:cNvPr>
          <p:cNvSpPr>
            <a:spLocks noGrp="1"/>
          </p:cNvSpPr>
          <p:nvPr>
            <p:ph idx="1"/>
          </p:nvPr>
        </p:nvSpPr>
        <p:spPr>
          <a:xfrm>
            <a:off x="1179226" y="3049325"/>
            <a:ext cx="9833548" cy="2945574"/>
          </a:xfrm>
        </p:spPr>
        <p:txBody>
          <a:bodyPr anchor="ctr">
            <a:normAutofit/>
          </a:bodyPr>
          <a:lstStyle/>
          <a:p>
            <a:r>
              <a:rPr lang="en-US" sz="1800">
                <a:solidFill>
                  <a:schemeClr val="tx2"/>
                </a:solidFill>
                <a:effectLst/>
                <a:latin typeface="Tahoma" panose="020B0604030504040204" pitchFamily="34" charset="0"/>
                <a:ea typeface="Tahoma" panose="020B0604030504040204" pitchFamily="34" charset="0"/>
              </a:rPr>
              <a:t>Identify services available on the network.</a:t>
            </a:r>
          </a:p>
          <a:p>
            <a:r>
              <a:rPr lang="en-US" sz="1800">
                <a:solidFill>
                  <a:schemeClr val="tx2"/>
                </a:solidFill>
                <a:effectLst/>
                <a:latin typeface="Tahoma" panose="020B0604030504040204" pitchFamily="34" charset="0"/>
                <a:ea typeface="Tahoma" panose="020B0604030504040204" pitchFamily="34" charset="0"/>
              </a:rPr>
              <a:t>Recognize the advantage and disadvantages of a network </a:t>
            </a:r>
          </a:p>
          <a:p>
            <a:r>
              <a:rPr lang="en-US" sz="1800">
                <a:solidFill>
                  <a:schemeClr val="tx2"/>
                </a:solidFill>
                <a:effectLst/>
                <a:latin typeface="Tahoma" panose="020B0604030504040204" pitchFamily="34" charset="0"/>
                <a:ea typeface="Tahoma" panose="020B0604030504040204" pitchFamily="34" charset="0"/>
              </a:rPr>
              <a:t>Demonstrate the advantage and disadvantages of a network </a:t>
            </a:r>
          </a:p>
          <a:p>
            <a:r>
              <a:rPr lang="en-US" sz="1800">
                <a:solidFill>
                  <a:schemeClr val="tx2"/>
                </a:solidFill>
                <a:effectLst/>
                <a:latin typeface="Tahoma" panose="020B0604030504040204" pitchFamily="34" charset="0"/>
                <a:ea typeface="Tahoma" panose="020B0604030504040204" pitchFamily="34" charset="0"/>
              </a:rPr>
              <a:t>Identifying the different ways of representing data</a:t>
            </a:r>
          </a:p>
          <a:p>
            <a:r>
              <a:rPr lang="en-US" sz="1800">
                <a:solidFill>
                  <a:schemeClr val="tx2"/>
                </a:solidFill>
                <a:effectLst/>
                <a:latin typeface="Tahoma" panose="020B0604030504040204" pitchFamily="34" charset="0"/>
                <a:ea typeface="Tahoma" panose="020B0604030504040204" pitchFamily="34" charset="0"/>
              </a:rPr>
              <a:t>Analyse the problems that can be solved using data </a:t>
            </a:r>
          </a:p>
          <a:p>
            <a:r>
              <a:rPr lang="en-US" sz="1800">
                <a:solidFill>
                  <a:schemeClr val="tx2"/>
                </a:solidFill>
                <a:effectLst/>
                <a:latin typeface="Tahoma" panose="020B0604030504040204" pitchFamily="34" charset="0"/>
                <a:ea typeface="Tahoma" panose="020B0604030504040204" pitchFamily="34" charset="0"/>
              </a:rPr>
              <a:t>Record discrete and categorical data</a:t>
            </a:r>
          </a:p>
          <a:p>
            <a:pPr marL="189865" indent="0">
              <a:spcBef>
                <a:spcPts val="1610"/>
              </a:spcBef>
              <a:spcAft>
                <a:spcPts val="0"/>
              </a:spcAft>
              <a:buNone/>
            </a:pPr>
            <a:endParaRPr lang="en-US" sz="1800">
              <a:solidFill>
                <a:schemeClr val="tx2"/>
              </a:solidFill>
            </a:endParaRPr>
          </a:p>
        </p:txBody>
      </p:sp>
    </p:spTree>
    <p:extLst>
      <p:ext uri="{BB962C8B-B14F-4D97-AF65-F5344CB8AC3E}">
        <p14:creationId xmlns:p14="http://schemas.microsoft.com/office/powerpoint/2010/main" val="4040020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0F7FF9D9-245D-2A28-93DE-61720AB91BC6}"/>
              </a:ext>
            </a:extLst>
          </p:cNvPr>
          <p:cNvSpPr>
            <a:spLocks noGrp="1"/>
          </p:cNvSpPr>
          <p:nvPr>
            <p:ph type="title"/>
          </p:nvPr>
        </p:nvSpPr>
        <p:spPr>
          <a:xfrm>
            <a:off x="480865" y="122143"/>
            <a:ext cx="9833548" cy="1066802"/>
          </a:xfrm>
        </p:spPr>
        <p:txBody>
          <a:bodyPr anchor="b">
            <a:normAutofit/>
          </a:bodyPr>
          <a:lstStyle/>
          <a:p>
            <a:r>
              <a:rPr lang="en-GB" sz="3600" dirty="0">
                <a:solidFill>
                  <a:schemeClr val="tx2"/>
                </a:solidFill>
              </a:rPr>
              <a:t>Key Vocabulary</a:t>
            </a:r>
            <a:endParaRPr lang="en-US" sz="3600" dirty="0">
              <a:solidFill>
                <a:schemeClr val="tx2"/>
              </a:solidFill>
            </a:endParaRPr>
          </a:p>
        </p:txBody>
      </p:sp>
      <p:grpSp>
        <p:nvGrpSpPr>
          <p:cNvPr id="12"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47E3F22-6F77-FC9A-8A24-C41A4D14AFCF}"/>
              </a:ext>
            </a:extLst>
          </p:cNvPr>
          <p:cNvSpPr>
            <a:spLocks noGrp="1"/>
          </p:cNvSpPr>
          <p:nvPr>
            <p:ph idx="1"/>
          </p:nvPr>
        </p:nvSpPr>
        <p:spPr>
          <a:xfrm>
            <a:off x="1179226" y="1462035"/>
            <a:ext cx="9833548" cy="4532864"/>
          </a:xfrm>
        </p:spPr>
        <p:txBody>
          <a:bodyPr anchor="ctr">
            <a:normAutofit fontScale="85000" lnSpcReduction="20000"/>
          </a:bodyPr>
          <a:lstStyle/>
          <a:p>
            <a:r>
              <a:rPr lang="en-US" b="1" dirty="0">
                <a:solidFill>
                  <a:schemeClr val="tx2"/>
                </a:solidFill>
                <a:effectLst/>
                <a:latin typeface="Calibri" panose="020F0502020204030204" pitchFamily="34" charset="0"/>
                <a:ea typeface="Tahoma" panose="020B0604030504040204" pitchFamily="34" charset="0"/>
              </a:rPr>
              <a:t>Decision:</a:t>
            </a:r>
            <a:r>
              <a:rPr lang="en-US" dirty="0">
                <a:solidFill>
                  <a:schemeClr val="tx2"/>
                </a:solidFill>
                <a:effectLst/>
                <a:latin typeface="Calibri" panose="020F0502020204030204" pitchFamily="34" charset="0"/>
                <a:ea typeface="Tahoma" panose="020B0604030504040204" pitchFamily="34" charset="0"/>
              </a:rPr>
              <a:t> a choice about something</a:t>
            </a:r>
            <a:endParaRPr lang="en-US" dirty="0">
              <a:solidFill>
                <a:schemeClr val="tx2"/>
              </a:solidFill>
              <a:effectLst/>
              <a:latin typeface="Tahoma" panose="020B0604030504040204" pitchFamily="34" charset="0"/>
              <a:ea typeface="Tahoma" panose="020B0604030504040204" pitchFamily="34" charset="0"/>
            </a:endParaRPr>
          </a:p>
          <a:p>
            <a:r>
              <a:rPr lang="en-US" b="1" dirty="0">
                <a:solidFill>
                  <a:schemeClr val="tx2"/>
                </a:solidFill>
                <a:effectLst/>
                <a:latin typeface="Calibri" panose="020F0502020204030204" pitchFamily="34" charset="0"/>
                <a:ea typeface="Tahoma" panose="020B0604030504040204" pitchFamily="34" charset="0"/>
              </a:rPr>
              <a:t>Numerical: </a:t>
            </a:r>
            <a:r>
              <a:rPr lang="en-US" dirty="0">
                <a:solidFill>
                  <a:schemeClr val="tx2"/>
                </a:solidFill>
                <a:effectLst/>
                <a:latin typeface="Calibri" panose="020F0502020204030204" pitchFamily="34" charset="0"/>
                <a:ea typeface="Tahoma" panose="020B0604030504040204" pitchFamily="34" charset="0"/>
              </a:rPr>
              <a:t>made of number</a:t>
            </a:r>
            <a:endParaRPr lang="en-US" dirty="0">
              <a:solidFill>
                <a:schemeClr val="tx2"/>
              </a:solidFill>
              <a:effectLst/>
              <a:latin typeface="Tahoma" panose="020B0604030504040204" pitchFamily="34" charset="0"/>
              <a:ea typeface="Tahoma" panose="020B0604030504040204" pitchFamily="34" charset="0"/>
            </a:endParaRPr>
          </a:p>
          <a:p>
            <a:r>
              <a:rPr lang="en-US" b="1" dirty="0">
                <a:solidFill>
                  <a:schemeClr val="tx2"/>
                </a:solidFill>
                <a:effectLst/>
                <a:latin typeface="Calibri" panose="020F0502020204030204" pitchFamily="34" charset="0"/>
                <a:ea typeface="Tahoma" panose="020B0604030504040204" pitchFamily="34" charset="0"/>
              </a:rPr>
              <a:t>Categorical Data:</a:t>
            </a:r>
            <a:r>
              <a:rPr lang="en-US" dirty="0">
                <a:solidFill>
                  <a:schemeClr val="tx2"/>
                </a:solidFill>
                <a:effectLst/>
                <a:latin typeface="Calibri" panose="020F0502020204030204" pitchFamily="34" charset="0"/>
                <a:ea typeface="Tahoma" panose="020B0604030504040204" pitchFamily="34" charset="0"/>
              </a:rPr>
              <a:t> information that can be sorted into categories or groups. </a:t>
            </a:r>
            <a:endParaRPr lang="en-US" dirty="0">
              <a:solidFill>
                <a:schemeClr val="tx2"/>
              </a:solidFill>
              <a:effectLst/>
              <a:latin typeface="Tahoma" panose="020B0604030504040204" pitchFamily="34" charset="0"/>
              <a:ea typeface="Tahoma" panose="020B0604030504040204" pitchFamily="34" charset="0"/>
            </a:endParaRPr>
          </a:p>
          <a:p>
            <a:r>
              <a:rPr lang="en-US" b="1" dirty="0">
                <a:solidFill>
                  <a:schemeClr val="tx2"/>
                </a:solidFill>
                <a:effectLst/>
                <a:latin typeface="Calibri" panose="020F0502020204030204" pitchFamily="34" charset="0"/>
                <a:ea typeface="Tahoma" panose="020B0604030504040204" pitchFamily="34" charset="0"/>
              </a:rPr>
              <a:t>Discrete Data: </a:t>
            </a:r>
            <a:r>
              <a:rPr lang="en-US" dirty="0">
                <a:solidFill>
                  <a:schemeClr val="tx2"/>
                </a:solidFill>
                <a:effectLst/>
                <a:latin typeface="Calibri" panose="020F0502020204030204" pitchFamily="34" charset="0"/>
                <a:ea typeface="Tahoma" panose="020B0604030504040204" pitchFamily="34" charset="0"/>
              </a:rPr>
              <a:t>information that can only take specific values and cannot be divided into smaller parts. </a:t>
            </a:r>
            <a:endParaRPr lang="en-US" dirty="0">
              <a:solidFill>
                <a:schemeClr val="tx2"/>
              </a:solidFill>
              <a:effectLst/>
              <a:latin typeface="Tahoma" panose="020B0604030504040204" pitchFamily="34" charset="0"/>
              <a:ea typeface="Tahoma" panose="020B0604030504040204" pitchFamily="34" charset="0"/>
            </a:endParaRPr>
          </a:p>
          <a:p>
            <a:r>
              <a:rPr lang="en-US" b="1" dirty="0">
                <a:solidFill>
                  <a:schemeClr val="tx2"/>
                </a:solidFill>
                <a:latin typeface="Calibri" panose="020F0502020204030204" pitchFamily="34" charset="0"/>
                <a:ea typeface="Tahoma" panose="020B0604030504040204" pitchFamily="34" charset="0"/>
              </a:rPr>
              <a:t>M</a:t>
            </a:r>
            <a:r>
              <a:rPr lang="en-US" b="1" dirty="0">
                <a:solidFill>
                  <a:schemeClr val="tx2"/>
                </a:solidFill>
                <a:effectLst/>
                <a:latin typeface="Calibri" panose="020F0502020204030204" pitchFamily="34" charset="0"/>
                <a:ea typeface="Tahoma" panose="020B0604030504040204" pitchFamily="34" charset="0"/>
              </a:rPr>
              <a:t>ultifunction:</a:t>
            </a:r>
            <a:r>
              <a:rPr lang="en-US" b="1" spc="-2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does</a:t>
            </a:r>
            <a:r>
              <a:rPr lang="en-US" spc="-15"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more</a:t>
            </a:r>
            <a:r>
              <a:rPr lang="en-US" spc="-15"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than</a:t>
            </a:r>
            <a:r>
              <a:rPr lang="en-US" spc="-15"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one</a:t>
            </a:r>
            <a:r>
              <a:rPr lang="en-US" spc="-15" dirty="0">
                <a:solidFill>
                  <a:schemeClr val="tx2"/>
                </a:solidFill>
                <a:effectLst/>
                <a:latin typeface="Calibri" panose="020F0502020204030204" pitchFamily="34" charset="0"/>
                <a:ea typeface="Tahoma" panose="020B0604030504040204" pitchFamily="34" charset="0"/>
              </a:rPr>
              <a:t> </a:t>
            </a:r>
            <a:r>
              <a:rPr lang="en-US" spc="-10" dirty="0">
                <a:solidFill>
                  <a:schemeClr val="tx2"/>
                </a:solidFill>
                <a:effectLst/>
                <a:latin typeface="Calibri" panose="020F0502020204030204" pitchFamily="34" charset="0"/>
                <a:ea typeface="Tahoma" panose="020B0604030504040204" pitchFamily="34" charset="0"/>
              </a:rPr>
              <a:t>thing</a:t>
            </a:r>
            <a:endParaRPr lang="en-US" dirty="0">
              <a:solidFill>
                <a:schemeClr val="tx2"/>
              </a:solidFill>
              <a:effectLst/>
              <a:latin typeface="Tahoma" panose="020B0604030504040204" pitchFamily="34" charset="0"/>
              <a:ea typeface="Tahoma" panose="020B0604030504040204" pitchFamily="34" charset="0"/>
            </a:endParaRPr>
          </a:p>
          <a:p>
            <a:r>
              <a:rPr lang="en-US" b="1" dirty="0">
                <a:solidFill>
                  <a:schemeClr val="tx2"/>
                </a:solidFill>
                <a:latin typeface="Calibri" panose="020F0502020204030204" pitchFamily="34" charset="0"/>
                <a:ea typeface="Tahoma" panose="020B0604030504040204" pitchFamily="34" charset="0"/>
              </a:rPr>
              <a:t>I</a:t>
            </a:r>
            <a:r>
              <a:rPr lang="en-US" b="1" dirty="0">
                <a:solidFill>
                  <a:schemeClr val="tx2"/>
                </a:solidFill>
                <a:effectLst/>
                <a:latin typeface="Calibri" panose="020F0502020204030204" pitchFamily="34" charset="0"/>
                <a:ea typeface="Tahoma" panose="020B0604030504040204" pitchFamily="34" charset="0"/>
              </a:rPr>
              <a:t>nteractive</a:t>
            </a:r>
            <a:r>
              <a:rPr lang="en-US" b="1" spc="-50" dirty="0">
                <a:solidFill>
                  <a:schemeClr val="tx2"/>
                </a:solidFill>
                <a:effectLst/>
                <a:latin typeface="Calibri" panose="020F0502020204030204" pitchFamily="34" charset="0"/>
                <a:ea typeface="Tahoma" panose="020B0604030504040204" pitchFamily="34" charset="0"/>
              </a:rPr>
              <a:t> </a:t>
            </a:r>
            <a:r>
              <a:rPr lang="en-US" b="1" dirty="0">
                <a:solidFill>
                  <a:schemeClr val="tx2"/>
                </a:solidFill>
                <a:effectLst/>
                <a:latin typeface="Calibri" panose="020F0502020204030204" pitchFamily="34" charset="0"/>
                <a:ea typeface="Tahoma" panose="020B0604030504040204" pitchFamily="34" charset="0"/>
              </a:rPr>
              <a:t>smartboard:</a:t>
            </a:r>
            <a:r>
              <a:rPr lang="en-US" b="1" spc="-5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a</a:t>
            </a:r>
            <a:r>
              <a:rPr lang="en-US" spc="-5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whiteboard</a:t>
            </a:r>
            <a:r>
              <a:rPr lang="en-US" spc="-5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connected</a:t>
            </a:r>
            <a:r>
              <a:rPr lang="en-US" spc="-5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to</a:t>
            </a:r>
            <a:r>
              <a:rPr lang="en-US" spc="-5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a</a:t>
            </a:r>
            <a:r>
              <a:rPr lang="en-US" spc="-5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computer</a:t>
            </a:r>
            <a:r>
              <a:rPr lang="en-US" spc="-5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and a projector</a:t>
            </a:r>
            <a:endParaRPr lang="en-US" dirty="0">
              <a:solidFill>
                <a:schemeClr val="tx2"/>
              </a:solidFill>
              <a:effectLst/>
              <a:latin typeface="Tahoma" panose="020B0604030504040204" pitchFamily="34" charset="0"/>
              <a:ea typeface="Tahoma" panose="020B0604030504040204" pitchFamily="34" charset="0"/>
            </a:endParaRPr>
          </a:p>
          <a:p>
            <a:r>
              <a:rPr lang="en-US" b="1" dirty="0">
                <a:solidFill>
                  <a:schemeClr val="tx2"/>
                </a:solidFill>
                <a:latin typeface="Calibri" panose="020F0502020204030204" pitchFamily="34" charset="0"/>
                <a:ea typeface="Tahoma" panose="020B0604030504040204" pitchFamily="34" charset="0"/>
              </a:rPr>
              <a:t>E</a:t>
            </a:r>
            <a:r>
              <a:rPr lang="en-US" b="1" dirty="0">
                <a:solidFill>
                  <a:schemeClr val="tx2"/>
                </a:solidFill>
                <a:effectLst/>
                <a:latin typeface="Calibri" panose="020F0502020204030204" pitchFamily="34" charset="0"/>
                <a:ea typeface="Tahoma" panose="020B0604030504040204" pitchFamily="34" charset="0"/>
              </a:rPr>
              <a:t>-reader</a:t>
            </a:r>
            <a:r>
              <a:rPr lang="en-US" dirty="0">
                <a:solidFill>
                  <a:schemeClr val="tx2"/>
                </a:solidFill>
                <a:effectLst/>
                <a:latin typeface="Calibri" panose="020F0502020204030204" pitchFamily="34" charset="0"/>
                <a:ea typeface="Tahoma" panose="020B0604030504040204" pitchFamily="34" charset="0"/>
              </a:rPr>
              <a:t>:</a:t>
            </a:r>
            <a:r>
              <a:rPr lang="en-US" spc="-3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a</a:t>
            </a:r>
            <a:r>
              <a:rPr lang="en-US" spc="-2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device</a:t>
            </a:r>
            <a:r>
              <a:rPr lang="en-US" spc="-2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that</a:t>
            </a:r>
            <a:r>
              <a:rPr lang="en-US" spc="-2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lets</a:t>
            </a:r>
            <a:r>
              <a:rPr lang="en-US" spc="-2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you</a:t>
            </a:r>
            <a:r>
              <a:rPr lang="en-US" spc="-2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read</a:t>
            </a:r>
            <a:r>
              <a:rPr lang="en-US" spc="-2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electronic</a:t>
            </a:r>
            <a:r>
              <a:rPr lang="en-US" spc="-20" dirty="0">
                <a:solidFill>
                  <a:schemeClr val="tx2"/>
                </a:solidFill>
                <a:effectLst/>
                <a:latin typeface="Calibri" panose="020F0502020204030204" pitchFamily="34" charset="0"/>
                <a:ea typeface="Tahoma" panose="020B0604030504040204" pitchFamily="34" charset="0"/>
              </a:rPr>
              <a:t> </a:t>
            </a:r>
            <a:r>
              <a:rPr lang="en-US" spc="-10" dirty="0">
                <a:solidFill>
                  <a:schemeClr val="tx2"/>
                </a:solidFill>
                <a:effectLst/>
                <a:latin typeface="Calibri" panose="020F0502020204030204" pitchFamily="34" charset="0"/>
                <a:ea typeface="Tahoma" panose="020B0604030504040204" pitchFamily="34" charset="0"/>
              </a:rPr>
              <a:t>books.</a:t>
            </a:r>
            <a:endParaRPr lang="en-US" dirty="0">
              <a:solidFill>
                <a:schemeClr val="tx2"/>
              </a:solidFill>
              <a:effectLst/>
              <a:latin typeface="Tahoma" panose="020B0604030504040204" pitchFamily="34" charset="0"/>
              <a:ea typeface="Tahoma" panose="020B0604030504040204" pitchFamily="34" charset="0"/>
            </a:endParaRPr>
          </a:p>
          <a:p>
            <a:r>
              <a:rPr lang="en-US" b="1" dirty="0">
                <a:solidFill>
                  <a:schemeClr val="tx2"/>
                </a:solidFill>
                <a:effectLst/>
                <a:latin typeface="Calibri" panose="020F0502020204030204" pitchFamily="34" charset="0"/>
                <a:ea typeface="Tahoma" panose="020B0604030504040204" pitchFamily="34" charset="0"/>
              </a:rPr>
              <a:t>Smart</a:t>
            </a:r>
            <a:r>
              <a:rPr lang="en-US" b="1" spc="-30" dirty="0">
                <a:solidFill>
                  <a:schemeClr val="tx2"/>
                </a:solidFill>
                <a:effectLst/>
                <a:latin typeface="Calibri" panose="020F0502020204030204" pitchFamily="34" charset="0"/>
                <a:ea typeface="Tahoma" panose="020B0604030504040204" pitchFamily="34" charset="0"/>
              </a:rPr>
              <a:t> </a:t>
            </a:r>
            <a:r>
              <a:rPr lang="en-US" b="1" dirty="0">
                <a:solidFill>
                  <a:schemeClr val="tx2"/>
                </a:solidFill>
                <a:effectLst/>
                <a:latin typeface="Calibri" panose="020F0502020204030204" pitchFamily="34" charset="0"/>
                <a:ea typeface="Tahoma" panose="020B0604030504040204" pitchFamily="34" charset="0"/>
              </a:rPr>
              <a:t>device</a:t>
            </a:r>
            <a:r>
              <a:rPr lang="en-US" dirty="0">
                <a:solidFill>
                  <a:schemeClr val="tx2"/>
                </a:solidFill>
                <a:effectLst/>
                <a:latin typeface="Calibri" panose="020F0502020204030204" pitchFamily="34" charset="0"/>
                <a:ea typeface="Tahoma" panose="020B0604030504040204" pitchFamily="34" charset="0"/>
              </a:rPr>
              <a:t>:</a:t>
            </a:r>
            <a:r>
              <a:rPr lang="en-US" spc="-3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an</a:t>
            </a:r>
            <a:r>
              <a:rPr lang="en-US" spc="-3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electronic</a:t>
            </a:r>
            <a:r>
              <a:rPr lang="en-US" spc="-3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device</a:t>
            </a:r>
            <a:r>
              <a:rPr lang="en-US" spc="-3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that</a:t>
            </a:r>
            <a:r>
              <a:rPr lang="en-US" spc="-3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is</a:t>
            </a:r>
            <a:r>
              <a:rPr lang="en-US" spc="-3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connected</a:t>
            </a:r>
            <a:r>
              <a:rPr lang="en-US" spc="-3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to</a:t>
            </a:r>
            <a:r>
              <a:rPr lang="en-US" spc="-3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other</a:t>
            </a:r>
            <a:r>
              <a:rPr lang="en-US" spc="-3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devices</a:t>
            </a:r>
            <a:r>
              <a:rPr lang="en-US" spc="-3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via</a:t>
            </a:r>
            <a:r>
              <a:rPr lang="en-US" spc="-3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the</a:t>
            </a:r>
            <a:r>
              <a:rPr lang="en-US" spc="-3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internet decision: a choice about something.</a:t>
            </a:r>
            <a:endParaRPr lang="en-US" dirty="0">
              <a:solidFill>
                <a:schemeClr val="tx2"/>
              </a:solidFill>
              <a:effectLst/>
              <a:latin typeface="Tahoma" panose="020B0604030504040204" pitchFamily="34" charset="0"/>
              <a:ea typeface="Tahoma" panose="020B0604030504040204" pitchFamily="34" charset="0"/>
            </a:endParaRPr>
          </a:p>
          <a:p>
            <a:r>
              <a:rPr lang="en-US" b="1" dirty="0">
                <a:solidFill>
                  <a:schemeClr val="tx2"/>
                </a:solidFill>
                <a:effectLst/>
                <a:latin typeface="Calibri" panose="020F0502020204030204" pitchFamily="34" charset="0"/>
                <a:ea typeface="Tahoma" panose="020B0604030504040204" pitchFamily="34" charset="0"/>
              </a:rPr>
              <a:t>Repetitive:</a:t>
            </a:r>
            <a:r>
              <a:rPr lang="en-US" b="1" spc="-25"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doing</a:t>
            </a:r>
            <a:r>
              <a:rPr lang="en-US" spc="-2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the</a:t>
            </a:r>
            <a:r>
              <a:rPr lang="en-US" spc="-2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same</a:t>
            </a:r>
            <a:r>
              <a:rPr lang="en-US" spc="-25"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thing</a:t>
            </a:r>
            <a:r>
              <a:rPr lang="en-US" spc="-20" dirty="0">
                <a:solidFill>
                  <a:schemeClr val="tx2"/>
                </a:solidFill>
                <a:effectLst/>
                <a:latin typeface="Calibri" panose="020F0502020204030204" pitchFamily="34" charset="0"/>
                <a:ea typeface="Tahoma" panose="020B0604030504040204" pitchFamily="34" charset="0"/>
              </a:rPr>
              <a:t> </a:t>
            </a:r>
            <a:r>
              <a:rPr lang="en-US" dirty="0">
                <a:solidFill>
                  <a:schemeClr val="tx2"/>
                </a:solidFill>
                <a:effectLst/>
                <a:latin typeface="Calibri" panose="020F0502020204030204" pitchFamily="34" charset="0"/>
                <a:ea typeface="Tahoma" panose="020B0604030504040204" pitchFamily="34" charset="0"/>
              </a:rPr>
              <a:t>repeatedly</a:t>
            </a:r>
            <a:endParaRPr lang="en-US" dirty="0">
              <a:solidFill>
                <a:schemeClr val="tx2"/>
              </a:solidFill>
              <a:effectLst/>
              <a:latin typeface="Tahoma" panose="020B0604030504040204" pitchFamily="34" charset="0"/>
              <a:ea typeface="Tahoma" panose="020B0604030504040204" pitchFamily="34" charset="0"/>
            </a:endParaRPr>
          </a:p>
          <a:p>
            <a:pPr marL="0" indent="0">
              <a:buNone/>
            </a:pPr>
            <a:endParaRPr lang="en-US" sz="1400" dirty="0">
              <a:solidFill>
                <a:schemeClr val="tx2"/>
              </a:solidFill>
            </a:endParaRPr>
          </a:p>
        </p:txBody>
      </p:sp>
    </p:spTree>
    <p:extLst>
      <p:ext uri="{BB962C8B-B14F-4D97-AF65-F5344CB8AC3E}">
        <p14:creationId xmlns:p14="http://schemas.microsoft.com/office/powerpoint/2010/main" val="158901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D02012CA-FD46-BC85-92A4-4EA1296894D8}"/>
              </a:ext>
            </a:extLst>
          </p:cNvPr>
          <p:cNvSpPr>
            <a:spLocks noGrp="1"/>
          </p:cNvSpPr>
          <p:nvPr>
            <p:ph type="title"/>
          </p:nvPr>
        </p:nvSpPr>
        <p:spPr>
          <a:xfrm>
            <a:off x="1179226" y="1755073"/>
            <a:ext cx="9833548" cy="1066802"/>
          </a:xfrm>
        </p:spPr>
        <p:txBody>
          <a:bodyPr anchor="b">
            <a:normAutofit/>
          </a:bodyPr>
          <a:lstStyle/>
          <a:p>
            <a:r>
              <a:rPr lang="en-GB" sz="3600" b="1">
                <a:solidFill>
                  <a:schemeClr val="tx2"/>
                </a:solidFill>
              </a:rPr>
              <a:t>Big Question</a:t>
            </a:r>
            <a:endParaRPr lang="en-US" sz="3600" b="1">
              <a:solidFill>
                <a:schemeClr val="tx2"/>
              </a:solidFill>
            </a:endParaRPr>
          </a:p>
        </p:txBody>
      </p:sp>
      <p:grpSp>
        <p:nvGrpSpPr>
          <p:cNvPr id="12"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2A26B82F-B0A6-4080-C177-2A0E497BCFBF}"/>
              </a:ext>
            </a:extLst>
          </p:cNvPr>
          <p:cNvSpPr>
            <a:spLocks noGrp="1"/>
          </p:cNvSpPr>
          <p:nvPr>
            <p:ph idx="1"/>
          </p:nvPr>
        </p:nvSpPr>
        <p:spPr>
          <a:xfrm>
            <a:off x="1179226" y="3049325"/>
            <a:ext cx="9833548" cy="2945574"/>
          </a:xfrm>
        </p:spPr>
        <p:txBody>
          <a:bodyPr anchor="ctr">
            <a:normAutofit/>
          </a:bodyPr>
          <a:lstStyle/>
          <a:p>
            <a:pPr marL="0" indent="0">
              <a:buNone/>
            </a:pP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Why</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do</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you</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think</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computer</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networks</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are</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important</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in</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our</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everyday</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lives?</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p>
          <a:p>
            <a:pPr marL="0" indent="0">
              <a:buNone/>
            </a:pP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Can</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you</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give</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an</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example</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of</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how</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people</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use</a:t>
            </a:r>
            <a:r>
              <a:rPr lang="en-US" sz="3200" spc="-30" dirty="0">
                <a:solidFill>
                  <a:schemeClr val="tx2"/>
                </a:solidFill>
                <a:effectLst/>
                <a:latin typeface="Calibri" panose="020F0502020204030204" pitchFamily="34" charset="0"/>
                <a:ea typeface="Tahoma" panose="020B0604030504040204" pitchFamily="34" charset="0"/>
                <a:cs typeface="Tahoma" panose="020B0604030504040204" pitchFamily="34" charset="0"/>
              </a:rPr>
              <a:t> </a:t>
            </a:r>
            <a:r>
              <a:rPr lang="en-US" sz="3200" dirty="0">
                <a:solidFill>
                  <a:schemeClr val="tx2"/>
                </a:solidFill>
                <a:effectLst/>
                <a:latin typeface="Calibri" panose="020F0502020204030204" pitchFamily="34" charset="0"/>
                <a:ea typeface="Tahoma" panose="020B0604030504040204" pitchFamily="34" charset="0"/>
                <a:cs typeface="Tahoma" panose="020B0604030504040204" pitchFamily="34" charset="0"/>
              </a:rPr>
              <a:t>computer networks to share information or communicate with each other?</a:t>
            </a:r>
            <a:endParaRPr lang="en-US" sz="3200" dirty="0">
              <a:solidFill>
                <a:schemeClr val="tx2"/>
              </a:solidFill>
            </a:endParaRPr>
          </a:p>
        </p:txBody>
      </p:sp>
    </p:spTree>
    <p:extLst>
      <p:ext uri="{BB962C8B-B14F-4D97-AF65-F5344CB8AC3E}">
        <p14:creationId xmlns:p14="http://schemas.microsoft.com/office/powerpoint/2010/main" val="3024538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2986A-16B7-3604-1564-F84712192C16}"/>
              </a:ext>
            </a:extLst>
          </p:cNvPr>
          <p:cNvSpPr>
            <a:spLocks noGrp="1"/>
          </p:cNvSpPr>
          <p:nvPr>
            <p:ph type="title"/>
          </p:nvPr>
        </p:nvSpPr>
        <p:spPr/>
        <p:txBody>
          <a:bodyPr>
            <a:normAutofit/>
          </a:bodyPr>
          <a:lstStyle/>
          <a:p>
            <a:r>
              <a:rPr lang="en-US" sz="2800" b="1" u="sng" dirty="0">
                <a:effectLst/>
                <a:latin typeface="Cambria" panose="02040503050406030204" pitchFamily="18" charset="0"/>
                <a:ea typeface="Tahoma" panose="020B0604030504040204" pitchFamily="34" charset="0"/>
                <a:cs typeface="Cambria" panose="02040503050406030204" pitchFamily="18" charset="0"/>
              </a:rPr>
              <a:t>Hook Activity – Pair Activity (10 mins)</a:t>
            </a:r>
            <a:endParaRPr lang="en-US" sz="6000" dirty="0"/>
          </a:p>
        </p:txBody>
      </p:sp>
      <p:sp>
        <p:nvSpPr>
          <p:cNvPr id="3" name="Content Placeholder 2">
            <a:extLst>
              <a:ext uri="{FF2B5EF4-FFF2-40B4-BE49-F238E27FC236}">
                <a16:creationId xmlns:a16="http://schemas.microsoft.com/office/drawing/2014/main" id="{E74552DD-630A-CCAF-13DB-2590454751D1}"/>
              </a:ext>
            </a:extLst>
          </p:cNvPr>
          <p:cNvSpPr>
            <a:spLocks noGrp="1"/>
          </p:cNvSpPr>
          <p:nvPr>
            <p:ph idx="1"/>
          </p:nvPr>
        </p:nvSpPr>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ea typeface="Tahoma" panose="020B0604030504040204" pitchFamily="34" charset="0"/>
                <a:cs typeface="Times New Roman" panose="02020603050405020304" pitchFamily="18" charset="0"/>
              </a:rPr>
              <a:t>Each person will make a list of different tasks in sticky notes they often perform simultaneously in their daily life.</a:t>
            </a: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ea typeface="Tahoma" panose="020B0604030504040204" pitchFamily="34" charset="0"/>
                <a:cs typeface="Cambria" panose="02040503050406030204" pitchFamily="18" charset="0"/>
              </a:rPr>
              <a:t>Once they have their list, pair up with their partner.</a:t>
            </a: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ea typeface="Tahoma" panose="020B0604030504040204" pitchFamily="34" charset="0"/>
                <a:cs typeface="Cambria" panose="02040503050406030204" pitchFamily="18" charset="0"/>
              </a:rPr>
              <a:t>Each pair will then share and discuss examples of multitasking and consider how they compare to a computer's ability to run multiple programs at the same time.</a:t>
            </a:r>
            <a:endParaRPr lang="en-US" sz="2400" dirty="0"/>
          </a:p>
        </p:txBody>
      </p:sp>
      <p:sp>
        <p:nvSpPr>
          <p:cNvPr id="4" name="Rectangle 2">
            <a:extLst>
              <a:ext uri="{FF2B5EF4-FFF2-40B4-BE49-F238E27FC236}">
                <a16:creationId xmlns:a16="http://schemas.microsoft.com/office/drawing/2014/main" id="{1A7BA35C-A0BA-7BD4-E381-2AC9B7104B45}"/>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a:extLst>
              <a:ext uri="{FF2B5EF4-FFF2-40B4-BE49-F238E27FC236}">
                <a16:creationId xmlns:a16="http://schemas.microsoft.com/office/drawing/2014/main" id="{B017F3E4-CD5D-00D0-CC58-4276509D7A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2562" y="3848669"/>
            <a:ext cx="4550984" cy="22695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4502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E3257-5391-E97E-EAC5-80CFF2189185}"/>
              </a:ext>
            </a:extLst>
          </p:cNvPr>
          <p:cNvSpPr>
            <a:spLocks noGrp="1"/>
          </p:cNvSpPr>
          <p:nvPr>
            <p:ph type="title"/>
          </p:nvPr>
        </p:nvSpPr>
        <p:spPr/>
        <p:txBody>
          <a:bodyPr/>
          <a:lstStyle/>
          <a:p>
            <a:r>
              <a:rPr lang="en-US" sz="4400" b="1" dirty="0">
                <a:solidFill>
                  <a:srgbClr val="202529"/>
                </a:solidFill>
                <a:effectLst/>
                <a:latin typeface="Tahoma" panose="020B0604030504040204" pitchFamily="34" charset="0"/>
                <a:ea typeface="Tahoma" panose="020B0604030504040204" pitchFamily="34" charset="0"/>
              </a:rPr>
              <a:t>Group Activity 1 (10</a:t>
            </a:r>
            <a:r>
              <a:rPr lang="en-US" sz="4400" b="1" spc="-25" dirty="0">
                <a:solidFill>
                  <a:srgbClr val="202529"/>
                </a:solidFill>
                <a:effectLst/>
                <a:latin typeface="Tahoma" panose="020B0604030504040204" pitchFamily="34" charset="0"/>
                <a:ea typeface="Tahoma" panose="020B0604030504040204" pitchFamily="34" charset="0"/>
              </a:rPr>
              <a:t> </a:t>
            </a:r>
            <a:r>
              <a:rPr lang="en-US" sz="4400" b="1" spc="-10" dirty="0">
                <a:solidFill>
                  <a:srgbClr val="202529"/>
                </a:solidFill>
                <a:effectLst/>
                <a:latin typeface="Tahoma" panose="020B0604030504040204" pitchFamily="34" charset="0"/>
                <a:ea typeface="Tahoma" panose="020B0604030504040204" pitchFamily="34" charset="0"/>
              </a:rPr>
              <a:t>mins):</a:t>
            </a:r>
            <a:endParaRPr lang="en-US" dirty="0"/>
          </a:p>
        </p:txBody>
      </p:sp>
      <p:sp>
        <p:nvSpPr>
          <p:cNvPr id="3" name="Content Placeholder 2">
            <a:extLst>
              <a:ext uri="{FF2B5EF4-FFF2-40B4-BE49-F238E27FC236}">
                <a16:creationId xmlns:a16="http://schemas.microsoft.com/office/drawing/2014/main" id="{A47254B6-1873-017F-6398-3D4B83B6FD21}"/>
              </a:ext>
            </a:extLst>
          </p:cNvPr>
          <p:cNvSpPr>
            <a:spLocks noGrp="1"/>
          </p:cNvSpPr>
          <p:nvPr>
            <p:ph idx="1"/>
          </p:nvPr>
        </p:nvSpPr>
        <p:spPr/>
        <p:txBody>
          <a:bodyPr>
            <a:normAutofit lnSpcReduction="10000"/>
          </a:bodyPr>
          <a:lstStyle/>
          <a:p>
            <a:r>
              <a:rPr lang="en-US" sz="2800" b="1" dirty="0">
                <a:effectLst/>
                <a:latin typeface="Calibri" panose="020F0502020204030204" pitchFamily="34" charset="0"/>
                <a:ea typeface="Tahoma" panose="020B0604030504040204" pitchFamily="34" charset="0"/>
              </a:rPr>
              <a:t>Decision</a:t>
            </a:r>
            <a:endParaRPr lang="en-US" sz="2800" dirty="0">
              <a:effectLst/>
              <a:latin typeface="Tahoma" panose="020B0604030504040204" pitchFamily="34" charset="0"/>
              <a:ea typeface="Tahoma" panose="020B0604030504040204" pitchFamily="34" charset="0"/>
            </a:endParaRPr>
          </a:p>
          <a:p>
            <a:r>
              <a:rPr lang="en-US" sz="2800" b="1" dirty="0">
                <a:effectLst/>
                <a:latin typeface="Calibri" panose="020F0502020204030204" pitchFamily="34" charset="0"/>
                <a:ea typeface="Tahoma" panose="020B0604030504040204" pitchFamily="34" charset="0"/>
              </a:rPr>
              <a:t>Numerical</a:t>
            </a:r>
          </a:p>
          <a:p>
            <a:r>
              <a:rPr lang="en-US" sz="2800" b="1" dirty="0">
                <a:effectLst/>
                <a:latin typeface="Calibri" panose="020F0502020204030204" pitchFamily="34" charset="0"/>
                <a:ea typeface="Tahoma" panose="020B0604030504040204" pitchFamily="34" charset="0"/>
              </a:rPr>
              <a:t>Categorical Data</a:t>
            </a:r>
          </a:p>
          <a:p>
            <a:r>
              <a:rPr lang="en-US" sz="2800" b="1" dirty="0">
                <a:effectLst/>
                <a:latin typeface="Calibri" panose="020F0502020204030204" pitchFamily="34" charset="0"/>
                <a:ea typeface="Tahoma" panose="020B0604030504040204" pitchFamily="34" charset="0"/>
              </a:rPr>
              <a:t>Discrete Data</a:t>
            </a:r>
          </a:p>
          <a:p>
            <a:r>
              <a:rPr lang="en-US" sz="2800" b="1" dirty="0">
                <a:latin typeface="Calibri" panose="020F0502020204030204" pitchFamily="34" charset="0"/>
                <a:ea typeface="Tahoma" panose="020B0604030504040204" pitchFamily="34" charset="0"/>
              </a:rPr>
              <a:t>M</a:t>
            </a:r>
            <a:r>
              <a:rPr lang="en-US" sz="2800" b="1" dirty="0">
                <a:effectLst/>
                <a:latin typeface="Calibri" panose="020F0502020204030204" pitchFamily="34" charset="0"/>
                <a:ea typeface="Tahoma" panose="020B0604030504040204" pitchFamily="34" charset="0"/>
              </a:rPr>
              <a:t>ultifunction</a:t>
            </a:r>
            <a:endParaRPr lang="en-US" sz="2800" dirty="0">
              <a:effectLst/>
              <a:latin typeface="Tahoma" panose="020B0604030504040204" pitchFamily="34" charset="0"/>
              <a:ea typeface="Tahoma" panose="020B0604030504040204" pitchFamily="34" charset="0"/>
            </a:endParaRPr>
          </a:p>
          <a:p>
            <a:r>
              <a:rPr lang="en-US" sz="2800" b="1" dirty="0">
                <a:latin typeface="Calibri" panose="020F0502020204030204" pitchFamily="34" charset="0"/>
                <a:ea typeface="Tahoma" panose="020B0604030504040204" pitchFamily="34" charset="0"/>
              </a:rPr>
              <a:t>I</a:t>
            </a:r>
            <a:r>
              <a:rPr lang="en-US" sz="2800" b="1" dirty="0">
                <a:effectLst/>
                <a:latin typeface="Calibri" panose="020F0502020204030204" pitchFamily="34" charset="0"/>
                <a:ea typeface="Tahoma" panose="020B0604030504040204" pitchFamily="34" charset="0"/>
              </a:rPr>
              <a:t>nteractive</a:t>
            </a:r>
            <a:r>
              <a:rPr lang="en-US" sz="2800" b="1" spc="-50" dirty="0">
                <a:effectLst/>
                <a:latin typeface="Calibri" panose="020F0502020204030204" pitchFamily="34" charset="0"/>
                <a:ea typeface="Tahoma" panose="020B0604030504040204" pitchFamily="34" charset="0"/>
              </a:rPr>
              <a:t> </a:t>
            </a:r>
            <a:r>
              <a:rPr lang="en-US" sz="2800" b="1" dirty="0">
                <a:effectLst/>
                <a:latin typeface="Calibri" panose="020F0502020204030204" pitchFamily="34" charset="0"/>
                <a:ea typeface="Tahoma" panose="020B0604030504040204" pitchFamily="34" charset="0"/>
              </a:rPr>
              <a:t>smartboard</a:t>
            </a:r>
          </a:p>
          <a:p>
            <a:r>
              <a:rPr lang="en-US" sz="2800" b="1" dirty="0">
                <a:latin typeface="Calibri" panose="020F0502020204030204" pitchFamily="34" charset="0"/>
                <a:ea typeface="Tahoma" panose="020B0604030504040204" pitchFamily="34" charset="0"/>
              </a:rPr>
              <a:t>E</a:t>
            </a:r>
            <a:r>
              <a:rPr lang="en-US" sz="2800" b="1" dirty="0">
                <a:effectLst/>
                <a:latin typeface="Calibri" panose="020F0502020204030204" pitchFamily="34" charset="0"/>
                <a:ea typeface="Tahoma" panose="020B0604030504040204" pitchFamily="34" charset="0"/>
              </a:rPr>
              <a:t>-reader</a:t>
            </a:r>
          </a:p>
          <a:p>
            <a:r>
              <a:rPr lang="en-US" sz="2800" b="1" dirty="0">
                <a:effectLst/>
                <a:latin typeface="Calibri" panose="020F0502020204030204" pitchFamily="34" charset="0"/>
                <a:ea typeface="Tahoma" panose="020B0604030504040204" pitchFamily="34" charset="0"/>
              </a:rPr>
              <a:t>Smart</a:t>
            </a:r>
            <a:r>
              <a:rPr lang="en-US" sz="2800" b="1" spc="-30" dirty="0">
                <a:effectLst/>
                <a:latin typeface="Calibri" panose="020F0502020204030204" pitchFamily="34" charset="0"/>
                <a:ea typeface="Tahoma" panose="020B0604030504040204" pitchFamily="34" charset="0"/>
              </a:rPr>
              <a:t> </a:t>
            </a:r>
            <a:r>
              <a:rPr lang="en-US" sz="2800" b="1" dirty="0">
                <a:effectLst/>
                <a:latin typeface="Calibri" panose="020F0502020204030204" pitchFamily="34" charset="0"/>
                <a:ea typeface="Tahoma" panose="020B0604030504040204" pitchFamily="34" charset="0"/>
              </a:rPr>
              <a:t>device</a:t>
            </a:r>
          </a:p>
          <a:p>
            <a:r>
              <a:rPr lang="en-US" sz="2800" b="1" dirty="0">
                <a:effectLst/>
                <a:latin typeface="Calibri" panose="020F0502020204030204" pitchFamily="34" charset="0"/>
                <a:ea typeface="Tahoma" panose="020B0604030504040204" pitchFamily="34" charset="0"/>
              </a:rPr>
              <a:t>Repetitive</a:t>
            </a:r>
            <a:endParaRPr lang="en-US" dirty="0"/>
          </a:p>
        </p:txBody>
      </p:sp>
    </p:spTree>
    <p:extLst>
      <p:ext uri="{BB962C8B-B14F-4D97-AF65-F5344CB8AC3E}">
        <p14:creationId xmlns:p14="http://schemas.microsoft.com/office/powerpoint/2010/main" val="312958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77248-E575-0FA2-DA2D-32FDD461DB59}"/>
              </a:ext>
            </a:extLst>
          </p:cNvPr>
          <p:cNvSpPr>
            <a:spLocks noGrp="1"/>
          </p:cNvSpPr>
          <p:nvPr>
            <p:ph type="title"/>
          </p:nvPr>
        </p:nvSpPr>
        <p:spPr/>
        <p:txBody>
          <a:bodyPr>
            <a:normAutofit/>
          </a:bodyPr>
          <a:lstStyle/>
          <a:p>
            <a:r>
              <a:rPr lang="en-US" sz="2800" b="1" dirty="0">
                <a:effectLst/>
                <a:latin typeface="Tahoma" panose="020B0604030504040204" pitchFamily="34" charset="0"/>
                <a:ea typeface="Tahoma" panose="020B0604030504040204" pitchFamily="34" charset="0"/>
              </a:rPr>
              <a:t>Group Activity</a:t>
            </a:r>
            <a:r>
              <a:rPr lang="en-US" sz="2800" b="1" spc="-30" dirty="0">
                <a:effectLst/>
                <a:latin typeface="Tahoma" panose="020B0604030504040204" pitchFamily="34" charset="0"/>
                <a:ea typeface="Tahoma" panose="020B0604030504040204" pitchFamily="34" charset="0"/>
              </a:rPr>
              <a:t> 2 </a:t>
            </a:r>
            <a:r>
              <a:rPr lang="en-US" sz="2800" b="1" dirty="0">
                <a:effectLst/>
                <a:latin typeface="Tahoma" panose="020B0604030504040204" pitchFamily="34" charset="0"/>
                <a:ea typeface="Tahoma" panose="020B0604030504040204" pitchFamily="34" charset="0"/>
              </a:rPr>
              <a:t>(20</a:t>
            </a:r>
            <a:r>
              <a:rPr lang="en-US" sz="2800" b="1" spc="-30" dirty="0">
                <a:effectLst/>
                <a:latin typeface="Tahoma" panose="020B0604030504040204" pitchFamily="34" charset="0"/>
                <a:ea typeface="Tahoma" panose="020B0604030504040204" pitchFamily="34" charset="0"/>
              </a:rPr>
              <a:t> </a:t>
            </a:r>
            <a:r>
              <a:rPr lang="en-US" sz="2800" b="1" spc="-10" dirty="0">
                <a:effectLst/>
                <a:latin typeface="Tahoma" panose="020B0604030504040204" pitchFamily="34" charset="0"/>
                <a:ea typeface="Tahoma" panose="020B0604030504040204" pitchFamily="34" charset="0"/>
              </a:rPr>
              <a:t>mins):</a:t>
            </a:r>
            <a:endParaRPr lang="en-US" sz="6000" dirty="0"/>
          </a:p>
        </p:txBody>
      </p:sp>
      <p:sp>
        <p:nvSpPr>
          <p:cNvPr id="3" name="Content Placeholder 2">
            <a:extLst>
              <a:ext uri="{FF2B5EF4-FFF2-40B4-BE49-F238E27FC236}">
                <a16:creationId xmlns:a16="http://schemas.microsoft.com/office/drawing/2014/main" id="{D1F50C9D-9C01-3510-9183-C4989641566A}"/>
              </a:ext>
            </a:extLst>
          </p:cNvPr>
          <p:cNvSpPr>
            <a:spLocks noGrp="1"/>
          </p:cNvSpPr>
          <p:nvPr>
            <p:ph idx="1"/>
          </p:nvPr>
        </p:nvSpPr>
        <p:spPr/>
        <p:txBody>
          <a:bodyPr/>
          <a:lstStyle/>
          <a:p>
            <a:r>
              <a:rPr lang="en-US" sz="2400" dirty="0">
                <a:latin typeface="Tahoma" panose="020B0604030504040204" pitchFamily="34" charset="0"/>
                <a:ea typeface="Tahoma" panose="020B0604030504040204" pitchFamily="34" charset="0"/>
              </a:rPr>
              <a:t>Li</a:t>
            </a:r>
            <a:r>
              <a:rPr lang="en-US" sz="2400" dirty="0">
                <a:effectLst/>
                <a:latin typeface="Tahoma" panose="020B0604030504040204" pitchFamily="34" charset="0"/>
                <a:ea typeface="Tahoma" panose="020B0604030504040204" pitchFamily="34" charset="0"/>
              </a:rPr>
              <a:t>st the devices connected on the school network in colored sheet.</a:t>
            </a:r>
          </a:p>
          <a:p>
            <a:pPr marL="0" indent="0">
              <a:buNone/>
            </a:pPr>
            <a:endParaRPr lang="en-US" sz="2400" dirty="0">
              <a:latin typeface="Tahoma" panose="020B0604030504040204" pitchFamily="34" charset="0"/>
              <a:ea typeface="Tahoma" panose="020B0604030504040204" pitchFamily="34" charset="0"/>
            </a:endParaRPr>
          </a:p>
          <a:p>
            <a:pPr marL="0" indent="0">
              <a:buNone/>
            </a:pPr>
            <a:endParaRPr lang="en-US" sz="2400" dirty="0">
              <a:latin typeface="Tahoma" panose="020B0604030504040204" pitchFamily="34" charset="0"/>
              <a:ea typeface="Tahoma" panose="020B0604030504040204" pitchFamily="34" charset="0"/>
            </a:endParaRPr>
          </a:p>
          <a:p>
            <a:pPr marL="0" indent="0">
              <a:buNone/>
            </a:pPr>
            <a:endParaRPr lang="en-US" sz="2400" dirty="0">
              <a:latin typeface="Tahoma" panose="020B0604030504040204" pitchFamily="34" charset="0"/>
              <a:ea typeface="Tahoma" panose="020B0604030504040204" pitchFamily="34" charset="0"/>
            </a:endParaRPr>
          </a:p>
          <a:p>
            <a:pPr marL="0" indent="0">
              <a:buNone/>
            </a:pPr>
            <a:endParaRPr lang="en-US" sz="2400" dirty="0">
              <a:latin typeface="Tahoma" panose="020B0604030504040204" pitchFamily="34" charset="0"/>
              <a:ea typeface="Tahoma" panose="020B0604030504040204" pitchFamily="34" charset="0"/>
            </a:endParaRPr>
          </a:p>
          <a:p>
            <a:pPr marL="0" indent="0">
              <a:buNone/>
            </a:pPr>
            <a:endParaRPr lang="en-US" sz="2400" dirty="0">
              <a:latin typeface="Tahoma" panose="020B0604030504040204" pitchFamily="34" charset="0"/>
              <a:ea typeface="Tahoma" panose="020B0604030504040204" pitchFamily="34" charset="0"/>
            </a:endParaRPr>
          </a:p>
          <a:p>
            <a:pPr marL="0" indent="0">
              <a:buNone/>
            </a:pPr>
            <a:endParaRPr lang="en-US" sz="2400" dirty="0">
              <a:latin typeface="Tahoma" panose="020B0604030504040204" pitchFamily="34" charset="0"/>
              <a:ea typeface="Tahoma" panose="020B0604030504040204" pitchFamily="34" charset="0"/>
            </a:endParaRPr>
          </a:p>
          <a:p>
            <a:r>
              <a:rPr lang="en-US" sz="2400" dirty="0">
                <a:effectLst/>
                <a:latin typeface="Tahoma" panose="020B0604030504040204" pitchFamily="34" charset="0"/>
                <a:ea typeface="Tahoma" panose="020B0604030504040204" pitchFamily="34" charset="0"/>
              </a:rPr>
              <a:t>What are the services provided by network?</a:t>
            </a:r>
          </a:p>
          <a:p>
            <a:r>
              <a:rPr lang="en-US" sz="2400" dirty="0">
                <a:latin typeface="Tahoma" panose="020B0604030504040204" pitchFamily="34" charset="0"/>
                <a:ea typeface="Tahoma" panose="020B0604030504040204" pitchFamily="34" charset="0"/>
              </a:rPr>
              <a:t>L</a:t>
            </a:r>
            <a:r>
              <a:rPr lang="en-US" sz="2400" dirty="0">
                <a:effectLst/>
                <a:latin typeface="Tahoma" panose="020B0604030504040204" pitchFamily="34" charset="0"/>
                <a:ea typeface="Tahoma" panose="020B0604030504040204" pitchFamily="34" charset="0"/>
              </a:rPr>
              <a:t>ist the advantages and disadvantages of network.</a:t>
            </a:r>
          </a:p>
          <a:p>
            <a:pPr marL="0" indent="0">
              <a:spcBef>
                <a:spcPts val="375"/>
              </a:spcBef>
              <a:spcAft>
                <a:spcPts val="0"/>
              </a:spcAft>
              <a:buNone/>
            </a:pPr>
            <a:endParaRPr lang="en-US" sz="1800" dirty="0">
              <a:effectLst/>
              <a:latin typeface="Tahoma" panose="020B0604030504040204" pitchFamily="34" charset="0"/>
              <a:ea typeface="Tahoma" panose="020B0604030504040204" pitchFamily="34" charset="0"/>
            </a:endParaRPr>
          </a:p>
          <a:p>
            <a:pPr marL="0" indent="0">
              <a:buNone/>
            </a:pPr>
            <a:endParaRPr lang="en-US" dirty="0"/>
          </a:p>
        </p:txBody>
      </p:sp>
      <p:pic>
        <p:nvPicPr>
          <p:cNvPr id="4" name="Picture 3">
            <a:extLst>
              <a:ext uri="{FF2B5EF4-FFF2-40B4-BE49-F238E27FC236}">
                <a16:creationId xmlns:a16="http://schemas.microsoft.com/office/drawing/2014/main" id="{CABA9E07-044A-E87C-02E5-CAAAFF6C071B}"/>
              </a:ext>
            </a:extLst>
          </p:cNvPr>
          <p:cNvPicPr>
            <a:picLocks noChangeAspect="1"/>
          </p:cNvPicPr>
          <p:nvPr/>
        </p:nvPicPr>
        <p:blipFill>
          <a:blip r:embed="rId2"/>
          <a:stretch>
            <a:fillRect/>
          </a:stretch>
        </p:blipFill>
        <p:spPr>
          <a:xfrm>
            <a:off x="4152900" y="2747962"/>
            <a:ext cx="3886200" cy="1362075"/>
          </a:xfrm>
          <a:prstGeom prst="rect">
            <a:avLst/>
          </a:prstGeom>
        </p:spPr>
      </p:pic>
    </p:spTree>
    <p:extLst>
      <p:ext uri="{BB962C8B-B14F-4D97-AF65-F5344CB8AC3E}">
        <p14:creationId xmlns:p14="http://schemas.microsoft.com/office/powerpoint/2010/main" val="3295947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D2953936-BB43-988C-F4D9-8A3612006561}"/>
              </a:ext>
            </a:extLst>
          </p:cNvPr>
          <p:cNvSpPr>
            <a:spLocks noChangeArrowheads="1"/>
          </p:cNvSpPr>
          <p:nvPr/>
        </p:nvSpPr>
        <p:spPr bwMode="auto">
          <a:xfrm>
            <a:off x="731117" y="597409"/>
            <a:ext cx="11078746" cy="5880727"/>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t" anchorCtr="0" compatLnSpc="1">
            <a:prstTxWarp prst="textNoShape">
              <a:avLst/>
            </a:prstTxWarp>
            <a:normAutofit/>
          </a:bodyPr>
          <a:lstStyle/>
          <a:p>
            <a:pPr marL="0" marR="0" lvl="0" indent="-228600" fontAlgn="base">
              <a:lnSpc>
                <a:spcPct val="90000"/>
              </a:lnSpc>
              <a:spcBef>
                <a:spcPct val="0"/>
              </a:spcBef>
              <a:spcAft>
                <a:spcPts val="600"/>
              </a:spcAft>
              <a:buClrTx/>
              <a:buSzTx/>
              <a:buFont typeface="Arial" panose="020B0604020202020204" pitchFamily="34" charset="0"/>
              <a:buChar char="•"/>
              <a:tabLst/>
            </a:pPr>
            <a:r>
              <a:rPr kumimoji="0" lang="en-US" altLang="en-US" sz="2800" b="1" i="0" u="none" strike="noStrike" cap="none" normalizeH="0" baseline="0" dirty="0">
                <a:ln>
                  <a:noFill/>
                </a:ln>
                <a:effectLst/>
              </a:rPr>
              <a:t>Extension Task:</a:t>
            </a:r>
            <a:endParaRPr kumimoji="0" lang="en-US" altLang="en-US" sz="2800" b="0" i="0" u="none" strike="noStrike" cap="none" normalizeH="0" baseline="0" dirty="0">
              <a:ln>
                <a:noFill/>
              </a:ln>
              <a:effectLst/>
            </a:endParaRPr>
          </a:p>
          <a:p>
            <a:pPr marR="0" lvl="0" fontAlgn="base">
              <a:lnSpc>
                <a:spcPct val="90000"/>
              </a:lnSpc>
              <a:spcBef>
                <a:spcPct val="0"/>
              </a:spcBef>
              <a:spcAft>
                <a:spcPts val="600"/>
              </a:spcAft>
              <a:buClrTx/>
              <a:buSzTx/>
              <a:tabLst/>
            </a:pPr>
            <a:r>
              <a:rPr kumimoji="0" lang="en-US" altLang="en-US" sz="2800" b="0" i="0" u="none" strike="noStrike" cap="none" normalizeH="0" baseline="0" dirty="0" err="1">
                <a:ln>
                  <a:noFill/>
                </a:ln>
                <a:effectLst/>
              </a:rPr>
              <a:t>Annay</a:t>
            </a:r>
            <a:r>
              <a:rPr kumimoji="0" lang="en-US" altLang="en-US" sz="2800" b="0" i="0" u="none" strike="noStrike" cap="none" normalizeH="0" baseline="0" dirty="0">
                <a:ln>
                  <a:noFill/>
                </a:ln>
                <a:effectLst/>
              </a:rPr>
              <a:t> has a greenhouse that contains light sensors, water sensors and temperature sensors. He often takes pictures using the camera on his smartphone to show how the plants are growing. He saves these pictures on the phone. </a:t>
            </a:r>
          </a:p>
          <a:p>
            <a:pPr marR="0" lvl="0" fontAlgn="base">
              <a:lnSpc>
                <a:spcPct val="90000"/>
              </a:lnSpc>
              <a:spcBef>
                <a:spcPct val="0"/>
              </a:spcBef>
              <a:spcAft>
                <a:spcPts val="600"/>
              </a:spcAft>
              <a:buClrTx/>
              <a:buSzTx/>
              <a:tabLst/>
            </a:pPr>
            <a:r>
              <a:rPr kumimoji="0" lang="en-US" altLang="en-US" sz="2800" b="0" i="0" u="none" strike="noStrike" cap="none" normalizeH="0" baseline="0" dirty="0" err="1">
                <a:ln>
                  <a:noFill/>
                </a:ln>
                <a:effectLst/>
              </a:rPr>
              <a:t>Annay</a:t>
            </a:r>
            <a:r>
              <a:rPr kumimoji="0" lang="en-US" altLang="en-US" sz="2800" b="0" i="0" u="none" strike="noStrike" cap="none" normalizeH="0" baseline="0" dirty="0">
                <a:ln>
                  <a:noFill/>
                </a:ln>
                <a:effectLst/>
              </a:rPr>
              <a:t> hands his smartphone to his mum to show her the pictures. but the phone is locked and requires a passcode to open it. He uses the fingerprint reader to unlock the phone or his mum to see the pictures. </a:t>
            </a:r>
          </a:p>
          <a:p>
            <a:pPr marR="0" lvl="0" fontAlgn="base">
              <a:lnSpc>
                <a:spcPct val="90000"/>
              </a:lnSpc>
              <a:spcBef>
                <a:spcPct val="0"/>
              </a:spcBef>
              <a:spcAft>
                <a:spcPts val="600"/>
              </a:spcAft>
              <a:buClrTx/>
              <a:buSzTx/>
              <a:tabLst/>
            </a:pPr>
            <a:endParaRPr kumimoji="0" lang="en-US" altLang="en-US" sz="2800" b="0" i="0" u="none" strike="noStrike" cap="none" normalizeH="0" baseline="0" dirty="0">
              <a:ln>
                <a:noFill/>
              </a:ln>
              <a:effectLst/>
            </a:endParaRPr>
          </a:p>
          <a:p>
            <a:pPr marL="0" marR="0" lvl="0" indent="-228600" fontAlgn="base">
              <a:lnSpc>
                <a:spcPct val="90000"/>
              </a:lnSpc>
              <a:spcBef>
                <a:spcPct val="0"/>
              </a:spcBef>
              <a:spcAft>
                <a:spcPts val="600"/>
              </a:spcAft>
              <a:buClrTx/>
              <a:buSzTx/>
              <a:buFont typeface="Arial" panose="020B0604020202020204" pitchFamily="34" charset="0"/>
              <a:buChar char="•"/>
              <a:tabLst/>
            </a:pPr>
            <a:r>
              <a:rPr kumimoji="0" lang="en-US" altLang="en-US" sz="2800" b="1" i="0" u="none" strike="noStrike" cap="none" normalizeH="0" baseline="0" dirty="0">
                <a:ln>
                  <a:noFill/>
                </a:ln>
                <a:effectLst/>
              </a:rPr>
              <a:t>List one example from each category of hardware. </a:t>
            </a:r>
          </a:p>
          <a:p>
            <a:pPr marL="0" marR="0" lvl="0" indent="-228600" fontAlgn="base">
              <a:lnSpc>
                <a:spcPct val="90000"/>
              </a:lnSpc>
              <a:spcBef>
                <a:spcPct val="0"/>
              </a:spcBef>
              <a:spcAft>
                <a:spcPts val="600"/>
              </a:spcAft>
              <a:buClrTx/>
              <a:buSzTx/>
              <a:buFont typeface="Arial" panose="020B0604020202020204" pitchFamily="34" charset="0"/>
              <a:buChar char="•"/>
              <a:tabLst/>
            </a:pPr>
            <a:endParaRPr kumimoji="0" lang="en-US" altLang="en-US" sz="1100" b="0" i="0" u="none" strike="noStrike" cap="none" normalizeH="0" baseline="0" dirty="0">
              <a:ln>
                <a:noFill/>
              </a:ln>
              <a:effectLst/>
            </a:endParaRPr>
          </a:p>
        </p:txBody>
      </p:sp>
      <p:grpSp>
        <p:nvGrpSpPr>
          <p:cNvPr id="18" name="Group 17">
            <a:extLst>
              <a:ext uri="{FF2B5EF4-FFF2-40B4-BE49-F238E27FC236}">
                <a16:creationId xmlns:a16="http://schemas.microsoft.com/office/drawing/2014/main" id="{6258F736-B256-8039-9DC6-F4E49A5C5A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2068638" y="0"/>
            <a:ext cx="123362" cy="6858000"/>
            <a:chOff x="12068638" y="0"/>
            <a:chExt cx="123362" cy="6858000"/>
          </a:xfrm>
        </p:grpSpPr>
        <p:sp>
          <p:nvSpPr>
            <p:cNvPr id="11" name="Rectangle 10">
              <a:extLst>
                <a:ext uri="{FF2B5EF4-FFF2-40B4-BE49-F238E27FC236}">
                  <a16:creationId xmlns:a16="http://schemas.microsoft.com/office/drawing/2014/main" id="{10B4520A-996E-330C-99DA-69CA4D89E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C8FA945-E356-695F-18D6-CAD4EF34FE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Content Placeholder 3">
            <a:extLst>
              <a:ext uri="{FF2B5EF4-FFF2-40B4-BE49-F238E27FC236}">
                <a16:creationId xmlns:a16="http://schemas.microsoft.com/office/drawing/2014/main" id="{D8127F9C-4C9E-C7A8-A9F6-F03885C60C7D}"/>
              </a:ext>
            </a:extLst>
          </p:cNvPr>
          <p:cNvGraphicFramePr>
            <a:graphicFrameLocks noGrp="1"/>
          </p:cNvGraphicFramePr>
          <p:nvPr>
            <p:ph idx="1"/>
            <p:extLst>
              <p:ext uri="{D42A27DB-BD31-4B8C-83A1-F6EECF244321}">
                <p14:modId xmlns:p14="http://schemas.microsoft.com/office/powerpoint/2010/main" val="3862766366"/>
              </p:ext>
            </p:extLst>
          </p:nvPr>
        </p:nvGraphicFramePr>
        <p:xfrm>
          <a:off x="3040911" y="5085928"/>
          <a:ext cx="4998933" cy="1174663"/>
        </p:xfrm>
        <a:graphic>
          <a:graphicData uri="http://schemas.openxmlformats.org/drawingml/2006/table">
            <a:tbl>
              <a:tblPr firstRow="1" firstCol="1" bandRow="1"/>
              <a:tblGrid>
                <a:gridCol w="1470582">
                  <a:extLst>
                    <a:ext uri="{9D8B030D-6E8A-4147-A177-3AD203B41FA5}">
                      <a16:colId xmlns:a16="http://schemas.microsoft.com/office/drawing/2014/main" val="2826887774"/>
                    </a:ext>
                  </a:extLst>
                </a:gridCol>
                <a:gridCol w="1731554">
                  <a:extLst>
                    <a:ext uri="{9D8B030D-6E8A-4147-A177-3AD203B41FA5}">
                      <a16:colId xmlns:a16="http://schemas.microsoft.com/office/drawing/2014/main" val="4136134237"/>
                    </a:ext>
                  </a:extLst>
                </a:gridCol>
                <a:gridCol w="1796797">
                  <a:extLst>
                    <a:ext uri="{9D8B030D-6E8A-4147-A177-3AD203B41FA5}">
                      <a16:colId xmlns:a16="http://schemas.microsoft.com/office/drawing/2014/main" val="3086113227"/>
                    </a:ext>
                  </a:extLst>
                </a:gridCol>
              </a:tblGrid>
              <a:tr h="585057">
                <a:tc>
                  <a:txBody>
                    <a:bodyPr/>
                    <a:lstStyle/>
                    <a:p>
                      <a:pPr marL="36576" algn="ctr" fontAlgn="t">
                        <a:spcBef>
                          <a:spcPts val="375"/>
                        </a:spcBef>
                        <a:spcAft>
                          <a:spcPts val="0"/>
                        </a:spcAft>
                      </a:pPr>
                      <a:r>
                        <a:rPr lang="en-US" sz="3300" b="1" i="0" u="none" strike="noStrike">
                          <a:effectLst/>
                          <a:latin typeface="Times New Roman" panose="02020603050405020304" pitchFamily="18" charset="0"/>
                          <a:ea typeface="Tahoma" panose="020B0604030504040204" pitchFamily="34" charset="0"/>
                          <a:cs typeface="Tahoma" panose="020B0604030504040204" pitchFamily="34" charset="0"/>
                        </a:rPr>
                        <a:t>Input</a:t>
                      </a:r>
                      <a:endParaRPr lang="en-US" sz="4200" b="0" i="0" u="none" strike="noStrike">
                        <a:effectLst/>
                        <a:latin typeface="Arial" panose="020B0604020202020204" pitchFamily="34" charset="0"/>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6576" algn="ctr" fontAlgn="t">
                        <a:spcBef>
                          <a:spcPts val="375"/>
                        </a:spcBef>
                        <a:spcAft>
                          <a:spcPts val="0"/>
                        </a:spcAft>
                      </a:pPr>
                      <a:r>
                        <a:rPr lang="en-US" sz="3300" b="1" i="0" u="none" strike="noStrike">
                          <a:effectLst/>
                          <a:latin typeface="Times New Roman" panose="02020603050405020304" pitchFamily="18" charset="0"/>
                          <a:ea typeface="Tahoma" panose="020B0604030504040204" pitchFamily="34" charset="0"/>
                          <a:cs typeface="Tahoma" panose="020B0604030504040204" pitchFamily="34" charset="0"/>
                        </a:rPr>
                        <a:t>Output</a:t>
                      </a:r>
                      <a:endParaRPr lang="en-US" sz="4200" b="0" i="0" u="none" strike="noStrike">
                        <a:effectLst/>
                        <a:latin typeface="Arial" panose="020B0604020202020204" pitchFamily="34" charset="0"/>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6576" algn="ctr" fontAlgn="t">
                        <a:spcBef>
                          <a:spcPts val="375"/>
                        </a:spcBef>
                        <a:spcAft>
                          <a:spcPts val="0"/>
                        </a:spcAft>
                      </a:pPr>
                      <a:r>
                        <a:rPr lang="en-US" sz="3300" b="1" i="0" u="none" strike="noStrike">
                          <a:effectLst/>
                          <a:latin typeface="Times New Roman" panose="02020603050405020304" pitchFamily="18" charset="0"/>
                          <a:ea typeface="Tahoma" panose="020B0604030504040204" pitchFamily="34" charset="0"/>
                          <a:cs typeface="Tahoma" panose="020B0604030504040204" pitchFamily="34" charset="0"/>
                        </a:rPr>
                        <a:t>Storage</a:t>
                      </a:r>
                      <a:endParaRPr lang="en-US" sz="4200" b="0" i="0" u="none" strike="noStrike">
                        <a:effectLst/>
                        <a:latin typeface="Arial" panose="020B0604020202020204" pitchFamily="34" charset="0"/>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4953017"/>
                  </a:ext>
                </a:extLst>
              </a:tr>
              <a:tr h="589606">
                <a:tc>
                  <a:txBody>
                    <a:bodyPr/>
                    <a:lstStyle/>
                    <a:p>
                      <a:pPr marL="36576" algn="l" fontAlgn="t">
                        <a:spcBef>
                          <a:spcPts val="375"/>
                        </a:spcBef>
                        <a:spcAft>
                          <a:spcPts val="0"/>
                        </a:spcAft>
                      </a:pPr>
                      <a:r>
                        <a:rPr lang="en-US" sz="3300" b="0" i="0" u="none" strike="noStrike" dirty="0">
                          <a:effectLst/>
                          <a:latin typeface="Times New Roman" panose="02020603050405020304" pitchFamily="18" charset="0"/>
                          <a:ea typeface="Tahoma" panose="020B0604030504040204" pitchFamily="34" charset="0"/>
                          <a:cs typeface="Tahoma" panose="020B0604030504040204" pitchFamily="34" charset="0"/>
                        </a:rPr>
                        <a:t> </a:t>
                      </a:r>
                      <a:endParaRPr lang="en-US" sz="4200" b="0" i="0" u="none" strike="noStrike" dirty="0">
                        <a:effectLst/>
                        <a:latin typeface="Arial" panose="020B0604020202020204" pitchFamily="34" charset="0"/>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6576" algn="l" fontAlgn="t">
                        <a:spcBef>
                          <a:spcPts val="375"/>
                        </a:spcBef>
                        <a:spcAft>
                          <a:spcPts val="0"/>
                        </a:spcAft>
                      </a:pPr>
                      <a:r>
                        <a:rPr lang="en-US" sz="3300" b="0" i="0" u="none" strike="noStrike">
                          <a:effectLst/>
                          <a:latin typeface="Times New Roman" panose="02020603050405020304" pitchFamily="18" charset="0"/>
                          <a:ea typeface="Tahoma" panose="020B0604030504040204" pitchFamily="34" charset="0"/>
                          <a:cs typeface="Tahoma" panose="020B0604030504040204" pitchFamily="34" charset="0"/>
                        </a:rPr>
                        <a:t> </a:t>
                      </a:r>
                      <a:endParaRPr lang="en-US" sz="4200" b="0" i="0" u="none" strike="noStrike">
                        <a:effectLst/>
                        <a:latin typeface="Arial" panose="020B0604020202020204" pitchFamily="34" charset="0"/>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6576" algn="l" fontAlgn="t">
                        <a:spcBef>
                          <a:spcPts val="375"/>
                        </a:spcBef>
                        <a:spcAft>
                          <a:spcPts val="0"/>
                        </a:spcAft>
                      </a:pPr>
                      <a:r>
                        <a:rPr lang="en-US" sz="3300" b="0" i="0" u="none" strike="noStrike" dirty="0">
                          <a:effectLst/>
                          <a:latin typeface="Times New Roman" panose="02020603050405020304" pitchFamily="18" charset="0"/>
                          <a:ea typeface="Tahoma" panose="020B0604030504040204" pitchFamily="34" charset="0"/>
                          <a:cs typeface="Tahoma" panose="020B0604030504040204" pitchFamily="34" charset="0"/>
                        </a:rPr>
                        <a:t> </a:t>
                      </a:r>
                      <a:endParaRPr lang="en-US" sz="4200" b="0" i="0" u="none" strike="noStrike" dirty="0">
                        <a:effectLst/>
                        <a:latin typeface="Arial" panose="020B0604020202020204" pitchFamily="34" charset="0"/>
                      </a:endParaRPr>
                    </a:p>
                  </a:txBody>
                  <a:tcPr marL="161653" marR="161653" marT="2245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4880511"/>
                  </a:ext>
                </a:extLst>
              </a:tr>
            </a:tbl>
          </a:graphicData>
        </a:graphic>
      </p:graphicFrame>
    </p:spTree>
    <p:extLst>
      <p:ext uri="{BB962C8B-B14F-4D97-AF65-F5344CB8AC3E}">
        <p14:creationId xmlns:p14="http://schemas.microsoft.com/office/powerpoint/2010/main" val="2448919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A72CF-0520-AF20-47A4-B5A9A567A612}"/>
              </a:ext>
            </a:extLst>
          </p:cNvPr>
          <p:cNvSpPr>
            <a:spLocks noGrp="1"/>
          </p:cNvSpPr>
          <p:nvPr>
            <p:ph type="title"/>
          </p:nvPr>
        </p:nvSpPr>
        <p:spPr>
          <a:xfrm>
            <a:off x="806355" y="118949"/>
            <a:ext cx="10515600" cy="1325563"/>
          </a:xfrm>
        </p:spPr>
        <p:txBody>
          <a:bodyPr/>
          <a:lstStyle/>
          <a:p>
            <a:r>
              <a:rPr lang="en-GB" dirty="0"/>
              <a:t>Exit Ticket</a:t>
            </a:r>
            <a:endParaRPr lang="en-US" dirty="0"/>
          </a:p>
        </p:txBody>
      </p:sp>
      <p:sp>
        <p:nvSpPr>
          <p:cNvPr id="4" name="Rectangle 2">
            <a:extLst>
              <a:ext uri="{FF2B5EF4-FFF2-40B4-BE49-F238E27FC236}">
                <a16:creationId xmlns:a16="http://schemas.microsoft.com/office/drawing/2014/main" id="{75919053-1E49-547F-8FEE-CA92479EC84A}"/>
              </a:ext>
            </a:extLst>
          </p:cNvPr>
          <p:cNvSpPr>
            <a:spLocks noChangeArrowheads="1"/>
          </p:cNvSpPr>
          <p:nvPr/>
        </p:nvSpPr>
        <p:spPr bwMode="auto">
          <a:xfrm>
            <a:off x="806355" y="1025924"/>
            <a:ext cx="917584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202529"/>
                </a:solidFill>
                <a:latin typeface="Calibri" panose="020F0502020204030204" pitchFamily="34" charset="0"/>
                <a:ea typeface="Tahoma" panose="020B0604030504040204" pitchFamily="34" charset="0"/>
                <a:cs typeface="Calibri" panose="020F0502020204030204" pitchFamily="34" charset="0"/>
              </a:rPr>
              <a:t>W</a:t>
            </a:r>
            <a:r>
              <a:rPr kumimoji="0" lang="en-US" altLang="en-US" sz="2400" b="0" i="0" u="none" strike="noStrike" cap="none" normalizeH="0" baseline="0" dirty="0">
                <a:ln>
                  <a:noFill/>
                </a:ln>
                <a:solidFill>
                  <a:srgbClr val="202529"/>
                </a:solidFill>
                <a:effectLst/>
                <a:latin typeface="Calibri" panose="020F0502020204030204" pitchFamily="34" charset="0"/>
                <a:ea typeface="Tahoma" panose="020B0604030504040204" pitchFamily="34" charset="0"/>
                <a:cs typeface="Calibri" panose="020F0502020204030204" pitchFamily="34" charset="0"/>
              </a:rPr>
              <a:t>rite the answer on sticky note: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3" name="Picture 1">
            <a:extLst>
              <a:ext uri="{FF2B5EF4-FFF2-40B4-BE49-F238E27FC236}">
                <a16:creationId xmlns:a16="http://schemas.microsoft.com/office/drawing/2014/main" id="{8E6E09B0-57C8-60DD-4B08-F7D466CDA2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49265"/>
          <a:stretch>
            <a:fillRect/>
          </a:stretch>
        </p:blipFill>
        <p:spPr bwMode="auto">
          <a:xfrm>
            <a:off x="1033062" y="1839652"/>
            <a:ext cx="7857945" cy="445061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F5C10904-51FE-0B8B-FBF9-929D7DC9F4F5}"/>
              </a:ext>
            </a:extLst>
          </p:cNvPr>
          <p:cNvSpPr>
            <a:spLocks noChangeArrowheads="1"/>
          </p:cNvSpPr>
          <p:nvPr/>
        </p:nvSpPr>
        <p:spPr bwMode="auto">
          <a:xfrm>
            <a:off x="229169" y="41495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477804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439</Words>
  <Application>Microsoft Office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Cambria</vt:lpstr>
      <vt:lpstr>Tahoma</vt:lpstr>
      <vt:lpstr>Times New Roman</vt:lpstr>
      <vt:lpstr>Office Theme</vt:lpstr>
      <vt:lpstr>PowerPoint Presentation</vt:lpstr>
      <vt:lpstr>Lesson Objective </vt:lpstr>
      <vt:lpstr>Key Vocabulary</vt:lpstr>
      <vt:lpstr>Big Question</vt:lpstr>
      <vt:lpstr>Hook Activity – Pair Activity (10 mins)</vt:lpstr>
      <vt:lpstr>Group Activity 1 (10 mins):</vt:lpstr>
      <vt:lpstr>Group Activity 2 (20 mins):</vt:lpstr>
      <vt:lpstr>PowerPoint Presentation</vt:lpstr>
      <vt:lpstr>Exit Ticket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Shomaila Ali</dc:creator>
  <cp:lastModifiedBy>Shomaila Ali</cp:lastModifiedBy>
  <cp:revision>4</cp:revision>
  <dcterms:created xsi:type="dcterms:W3CDTF">2023-11-27T17:08:54Z</dcterms:created>
  <dcterms:modified xsi:type="dcterms:W3CDTF">2023-11-27T18:52:32Z</dcterms:modified>
</cp:coreProperties>
</file>