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6"/>
  </p:notesMasterIdLst>
  <p:sldIdLst>
    <p:sldId id="271" r:id="rId2"/>
    <p:sldId id="274" r:id="rId3"/>
    <p:sldId id="275" r:id="rId4"/>
    <p:sldId id="27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32" d="100"/>
          <a:sy n="32" d="100"/>
        </p:scale>
        <p:origin x="1412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52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04389-B8F8-4FA9-807F-B7F0A1BD2BC7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10C27-10ED-41BB-9FE7-5393BF9CE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75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6CEC92B5-916B-4F22-B766-EC6407493B4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929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BB7B52-67D1-4561-B839-F7D6A2E28361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80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BB7B52-67D1-4561-B839-F7D6A2E28361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7896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BB7B52-67D1-4561-B839-F7D6A2E28361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834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5A7C-B3EF-4CBD-89EE-F7B50421995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7793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BB7B52-67D1-4561-B839-F7D6A2E28361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2373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BB7B52-67D1-4561-B839-F7D6A2E28361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486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A6BEC-B8DC-49CA-A9EC-28DFD21498D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2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AB63-BF62-47DC-949C-F9AF363FD78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8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BB7B52-67D1-4561-B839-F7D6A2E28361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08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55B9-BCAE-49C7-A77A-9B40C78FC42D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2699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3BB7B52-67D1-4561-B839-F7D6A2E28361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416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a_HpyoA8w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13335" y="3528542"/>
            <a:ext cx="647780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D0712110-0BC1-4B31-B3BB-63B44222E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466B5F3-C053-4580-B04A-1EF949888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E34B57-12D2-420C-9085-795810E5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462" y="962902"/>
            <a:ext cx="3132288" cy="2380828"/>
          </a:xfrm>
        </p:spPr>
        <p:txBody>
          <a:bodyPr vert="horz" lIns="91440" tIns="45720" rIns="91440" bIns="0" rtlCol="0" anchor="b">
            <a:normAutofit/>
          </a:bodyPr>
          <a:lstStyle/>
          <a:p>
            <a:pPr defTabSz="914400"/>
            <a:r>
              <a:rPr lang="en-US" sz="3900" dirty="0"/>
              <a:t>Motivating people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A6123F2-4B61-414F-A7E5-5B7828EA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89462" y="3528543"/>
            <a:ext cx="312861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2" name="Graphic 31" descr="Group">
            <a:extLst>
              <a:ext uri="{FF2B5EF4-FFF2-40B4-BE49-F238E27FC236}">
                <a16:creationId xmlns:a16="http://schemas.microsoft.com/office/drawing/2014/main" id="{F8A46EE2-8702-4380-BF25-11F1A74C52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70808" y="1275798"/>
            <a:ext cx="3720331" cy="3720331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25CED634-E2D0-4AB7-96DD-816C9B52C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CDDCDFB-696D-4FDF-9B58-24F71B7C3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180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7559-311A-4D86-9DC5-9BDCFB95C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Motivating people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9874E-B7D1-42C6-AE71-B9203FFA3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/>
              <a:t>Motivation:  The factors that influence the </a:t>
            </a:r>
            <a:r>
              <a:rPr lang="en-US" sz="3200" dirty="0" err="1"/>
              <a:t>behaviour</a:t>
            </a:r>
            <a:r>
              <a:rPr lang="en-US" sz="3200" dirty="0"/>
              <a:t> of workers towards achieving set business goals </a:t>
            </a:r>
          </a:p>
          <a:p>
            <a:pPr algn="just"/>
            <a:r>
              <a:rPr lang="en-US" sz="3200" dirty="0">
                <a:hlinkClick r:id="rId2"/>
              </a:rPr>
              <a:t>https://www.youtube.com/watch?v=ba_HpyoA8wc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1887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13335" y="3528542"/>
            <a:ext cx="647780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FA7AD0A-1871-4DF8-9235-F49D0513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6B04CFB-FAE5-47DD-9B3E-4E9BA7A89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B87559-311A-4D86-9DC5-9BDCFB95C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75" y="1474969"/>
            <a:ext cx="2117940" cy="1868760"/>
          </a:xfrm>
        </p:spPr>
        <p:txBody>
          <a:bodyPr vert="horz" lIns="91440" tIns="45720" rIns="91440" bIns="0" rtlCol="0" anchor="b">
            <a:normAutofit/>
          </a:bodyPr>
          <a:lstStyle/>
          <a:p>
            <a:pPr defTabSz="914400"/>
            <a:r>
              <a:rPr lang="en-US" sz="2400" dirty="0"/>
              <a:t>Motivating people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E68D41B-9286-479F-9AB7-678C8E348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4475" y="3528543"/>
            <a:ext cx="211794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8ACF89C-CFC3-4D68-B3C4-2BEFB7BBE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984541" y="482171"/>
            <a:ext cx="5670087" cy="5149101"/>
            <a:chOff x="3979389" y="482171"/>
            <a:chExt cx="7560115" cy="514910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B770B7D-3C5C-4682-8DF0-20783592F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6893E11-7EC1-4EB6-A2A8-0B693F8FE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622F7FD7-8884-4FD5-95AB-0B5C6033A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1615" y="977965"/>
            <a:ext cx="4961686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279AD734-E1BF-4F19-9DB5-5F2E86C063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7210" y="811444"/>
            <a:ext cx="5196210" cy="4466451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6EFE474-4FE0-4E8F-8F09-5ED2C9E76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F8B8C81-54DC-4AF5-B682-3A2C70A6B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9535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9EC1C-3172-4434-8650-83F04D981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Motivating people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4C49E-0E97-44BA-A134-9716C0E37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Read the ‘Explore’ Activity on page no. 72 and 73</a:t>
            </a:r>
          </a:p>
        </p:txBody>
      </p:sp>
    </p:spTree>
    <p:extLst>
      <p:ext uri="{BB962C8B-B14F-4D97-AF65-F5344CB8AC3E}">
        <p14:creationId xmlns:p14="http://schemas.microsoft.com/office/powerpoint/2010/main" val="342559352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51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Gill Sans MT</vt:lpstr>
      <vt:lpstr>Gallery</vt:lpstr>
      <vt:lpstr>Motivating people</vt:lpstr>
      <vt:lpstr>Motivating people</vt:lpstr>
      <vt:lpstr>Motivating people</vt:lpstr>
      <vt:lpstr>Motivating people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KSU S155-S9</dc:creator>
  <cp:lastModifiedBy>Syed Owais  Shah</cp:lastModifiedBy>
  <cp:revision>15</cp:revision>
  <dcterms:created xsi:type="dcterms:W3CDTF">2015-02-02T08:42:14Z</dcterms:created>
  <dcterms:modified xsi:type="dcterms:W3CDTF">2024-02-29T05:08:31Z</dcterms:modified>
</cp:coreProperties>
</file>