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4" r:id="rId3"/>
    <p:sldId id="273" r:id="rId4"/>
    <p:sldId id="259" r:id="rId5"/>
    <p:sldId id="277" r:id="rId6"/>
    <p:sldId id="275" r:id="rId7"/>
    <p:sldId id="297" r:id="rId8"/>
    <p:sldId id="280" r:id="rId9"/>
    <p:sldId id="281" r:id="rId10"/>
    <p:sldId id="282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375"/>
  </p:normalViewPr>
  <p:slideViewPr>
    <p:cSldViewPr>
      <p:cViewPr varScale="1">
        <p:scale>
          <a:sx n="76" d="100"/>
          <a:sy n="76" d="100"/>
        </p:scale>
        <p:origin x="21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schooltoday.com/science/pollination/types-of-pollination.html" TargetMode="External"/><Relationship Id="rId3" Type="http://schemas.openxmlformats.org/officeDocument/2006/relationships/hyperlink" Target="https://courses.lumenlearning.com/boundless-biology/chapter/asexual-reproduction/" TargetMode="External"/><Relationship Id="rId7" Type="http://schemas.openxmlformats.org/officeDocument/2006/relationships/hyperlink" Target="http://igbiologyy.blogspot.com/2014/03/cell-division-mitosis-and-meiosis.html" TargetMode="External"/><Relationship Id="rId2" Type="http://schemas.openxmlformats.org/officeDocument/2006/relationships/hyperlink" Target="http://eschooltoday.com/science/asexual-reproduction/what-is-a-stem-tuber-in-vegetative-propagatio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gcse-biology-notes.blogspot.com/2017/06/324-understand-that-mitosis-occurs.html" TargetMode="External"/><Relationship Id="rId5" Type="http://schemas.openxmlformats.org/officeDocument/2006/relationships/hyperlink" Target="https://hemantmore.org.in/foundation/science/biology/reproduction-plants-artificial-methods/422/" TargetMode="External"/><Relationship Id="rId4" Type="http://schemas.openxmlformats.org/officeDocument/2006/relationships/hyperlink" Target="http://eschooltoday.com/science/asexual-reproduction/what-is-a-bulb-in-vegetative-propagation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MITOSIS AND MEIOSIS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MITOSIS VS MEIOSIS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788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Sources: </a:t>
            </a:r>
          </a:p>
          <a:p>
            <a:pPr>
              <a:buNone/>
            </a:pPr>
            <a:r>
              <a:rPr lang="en-US" dirty="0"/>
              <a:t>Cambridge IGCSE Biology </a:t>
            </a:r>
            <a:r>
              <a:rPr lang="en-US" dirty="0" err="1"/>
              <a:t>Coursebook</a:t>
            </a:r>
            <a:r>
              <a:rPr lang="en-US" dirty="0"/>
              <a:t> 3rd ed.</a:t>
            </a:r>
          </a:p>
          <a:p>
            <a:pPr>
              <a:buNone/>
            </a:pPr>
            <a:r>
              <a:rPr lang="en-US" dirty="0"/>
              <a:t>Images from Google</a:t>
            </a:r>
          </a:p>
          <a:p>
            <a:pPr>
              <a:buNone/>
            </a:pPr>
            <a:r>
              <a:rPr lang="en-US" sz="1600" dirty="0">
                <a:hlinkClick r:id="rId2"/>
              </a:rPr>
              <a:t>http://eschooltoday.com/science/asexual-reproduction/what-is-a-stem-tuber-in-vegetative-propagation.html</a:t>
            </a:r>
            <a:endParaRPr lang="en-US" sz="1600" dirty="0"/>
          </a:p>
          <a:p>
            <a:pPr>
              <a:buNone/>
            </a:pPr>
            <a:r>
              <a:rPr lang="en-US" sz="1600" dirty="0">
                <a:hlinkClick r:id="rId3"/>
              </a:rPr>
              <a:t>https://courses.lumenlearning.com/boundless-biology/chapter/asexual-reproduction/</a:t>
            </a:r>
            <a:endParaRPr lang="en-US" sz="1600" dirty="0"/>
          </a:p>
          <a:p>
            <a:pPr>
              <a:buNone/>
            </a:pPr>
            <a:r>
              <a:rPr lang="en-US" sz="1600" dirty="0">
                <a:hlinkClick r:id="rId4"/>
              </a:rPr>
              <a:t>http://eschooltoday.com/science/asexual-reproduction/what-is-a-bulb-in-vegetative-propagation.html</a:t>
            </a:r>
            <a:endParaRPr lang="en-US" sz="1600" dirty="0"/>
          </a:p>
          <a:p>
            <a:pPr>
              <a:buNone/>
            </a:pPr>
            <a:r>
              <a:rPr lang="en-US" sz="1600" dirty="0">
                <a:hlinkClick r:id="rId5"/>
              </a:rPr>
              <a:t>https://hemantmore.org.in/foundation/science/biology/reproduction-plants-artificial-methods/422/</a:t>
            </a:r>
            <a:endParaRPr lang="en-US" sz="1600" dirty="0"/>
          </a:p>
          <a:p>
            <a:pPr>
              <a:buNone/>
            </a:pPr>
            <a:r>
              <a:rPr lang="en-GB" sz="1600" dirty="0">
                <a:hlinkClick r:id="rId6"/>
              </a:rPr>
              <a:t>http://igcse-biology-notes.blogspot.com/2017/06/324-understand-that-mitosis-occurs.html</a:t>
            </a:r>
            <a:endParaRPr lang="en-GB" sz="1600" dirty="0"/>
          </a:p>
          <a:p>
            <a:pPr>
              <a:buNone/>
            </a:pPr>
            <a:r>
              <a:rPr lang="en-GB" sz="1600" dirty="0">
                <a:hlinkClick r:id="rId7"/>
              </a:rPr>
              <a:t>http://igbiologyy.blogspot.com/2014/03/cell-division-mitosis-and-meiosis.html</a:t>
            </a:r>
            <a:endParaRPr lang="en-US" sz="1600" dirty="0"/>
          </a:p>
          <a:p>
            <a:pPr>
              <a:buNone/>
            </a:pPr>
            <a:r>
              <a:rPr lang="en-GB" sz="1600" dirty="0">
                <a:hlinkClick r:id="rId8"/>
              </a:rPr>
              <a:t>http://www.eschooltoday.com/science/pollination/types-of-pollination.html</a:t>
            </a:r>
            <a:endParaRPr lang="en-US" sz="1600" dirty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Reproduction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r>
              <a:rPr lang="en-GB" sz="4000" dirty="0"/>
              <a:t>The process that make more of the same kind of organism</a:t>
            </a:r>
          </a:p>
        </p:txBody>
      </p:sp>
    </p:spTree>
    <p:extLst>
      <p:ext uri="{BB962C8B-B14F-4D97-AF65-F5344CB8AC3E}">
        <p14:creationId xmlns:p14="http://schemas.microsoft.com/office/powerpoint/2010/main" val="2629130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Asexual Reproduction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 process resulting in the production of genetically identical offspring from one parent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Tubers</a:t>
            </a:r>
          </a:p>
        </p:txBody>
      </p:sp>
      <p:pic>
        <p:nvPicPr>
          <p:cNvPr id="7" name="Content Placeholder 6" descr="stem-tubers-in-vegetative-propagatio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2090737"/>
            <a:ext cx="7470775" cy="378669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/>
              <a:t>Mitosis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124200"/>
            <a:ext cx="8385175" cy="3230285"/>
          </a:xfrm>
        </p:spPr>
      </p:pic>
      <p:sp>
        <p:nvSpPr>
          <p:cNvPr id="5" name="TextBox 4"/>
          <p:cNvSpPr txBox="1"/>
          <p:nvPr/>
        </p:nvSpPr>
        <p:spPr>
          <a:xfrm>
            <a:off x="685800" y="16764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Nuclear division giving rise to genetically identical cells</a:t>
            </a:r>
          </a:p>
        </p:txBody>
      </p:sp>
    </p:spTree>
    <p:extLst>
      <p:ext uri="{BB962C8B-B14F-4D97-AF65-F5344CB8AC3E}">
        <p14:creationId xmlns:p14="http://schemas.microsoft.com/office/powerpoint/2010/main" val="1387697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Sexual Reproduction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process involving the fusion of the nuclei of two gametes to form a zygote and the production of offspring that are genetically different from each other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012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E532-19EE-BD46-974F-D2D53296B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Chromosome numbers in sexual reproduction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25A2908-928E-874B-9C44-58D2CC3C3A88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31" y="1600200"/>
            <a:ext cx="7392887" cy="4495800"/>
          </a:xfrm>
        </p:spPr>
      </p:pic>
    </p:spTree>
    <p:extLst>
      <p:ext uri="{BB962C8B-B14F-4D97-AF65-F5344CB8AC3E}">
        <p14:creationId xmlns:p14="http://schemas.microsoft.com/office/powerpoint/2010/main" val="3110570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Meiosis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A nuclear division giving rise to cells that are genetically different</a:t>
            </a:r>
          </a:p>
          <a:p>
            <a:endParaRPr lang="en-GB" dirty="0"/>
          </a:p>
          <a:p>
            <a:r>
              <a:rPr lang="en-GB" dirty="0"/>
              <a:t>Reduction division in which the chromosome number is halved from diploid to haploid, resulting in genetically different cells</a:t>
            </a:r>
          </a:p>
        </p:txBody>
      </p:sp>
    </p:spTree>
    <p:extLst>
      <p:ext uri="{BB962C8B-B14F-4D97-AF65-F5344CB8AC3E}">
        <p14:creationId xmlns:p14="http://schemas.microsoft.com/office/powerpoint/2010/main" val="198085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Meiosis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752600"/>
            <a:ext cx="6629400" cy="3569677"/>
          </a:xfrm>
        </p:spPr>
      </p:pic>
    </p:spTree>
    <p:extLst>
      <p:ext uri="{BB962C8B-B14F-4D97-AF65-F5344CB8AC3E}">
        <p14:creationId xmlns:p14="http://schemas.microsoft.com/office/powerpoint/2010/main" val="3516749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316</TotalTime>
  <Words>218</Words>
  <Application>Microsoft Macintosh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Tw Cen MT</vt:lpstr>
      <vt:lpstr>Wingdings</vt:lpstr>
      <vt:lpstr>Wingdings 2</vt:lpstr>
      <vt:lpstr>Median</vt:lpstr>
      <vt:lpstr>MITOSIS AND MEIOSIS</vt:lpstr>
      <vt:lpstr>Reproduction</vt:lpstr>
      <vt:lpstr>Asexual Reproduction</vt:lpstr>
      <vt:lpstr>Tubers</vt:lpstr>
      <vt:lpstr>Mitosis </vt:lpstr>
      <vt:lpstr>Sexual Reproduction</vt:lpstr>
      <vt:lpstr>Chromosome numbers in sexual reproduction</vt:lpstr>
      <vt:lpstr>Meiosis </vt:lpstr>
      <vt:lpstr>Meiosis</vt:lpstr>
      <vt:lpstr>MITOSIS VS MEIOSIS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REPRODUCTION</dc:title>
  <dc:creator>Ailyn G. Sungcaya</dc:creator>
  <cp:lastModifiedBy>Ailyn Sungcaya</cp:lastModifiedBy>
  <cp:revision>30</cp:revision>
  <dcterms:created xsi:type="dcterms:W3CDTF">2006-08-16T00:00:00Z</dcterms:created>
  <dcterms:modified xsi:type="dcterms:W3CDTF">2023-10-25T08:48:49Z</dcterms:modified>
</cp:coreProperties>
</file>