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A2F42-D60F-4ED4-9829-794003F11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3C153-6938-46CC-AF4E-42AB1B747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2E291-04E1-4353-8611-88911DE87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7E31A-7AB3-4F83-9569-BD34B7CC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195D1-DA03-45B0-9B8C-84CFF8AC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D3BB-7504-4DA9-AB55-9CB13696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A0AC7-CB0A-42BA-BBCC-58D9E3383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1EF67-54DF-422E-A540-A203D098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1F324-DDBE-4CBC-BE88-D1543383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AAEE7-9D7C-4254-B203-B6D0785C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CF014A-985B-462C-956F-C4838A9EF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8B5DD-0BC5-44C4-AF4F-B8568E2E4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49445-50DA-4DC2-8327-E9129A38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90278-EC93-4CDE-9D27-8ACD3F23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84D69-F415-4547-A432-F2AC2547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5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99293-040E-41A5-8CC0-13D60C19B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42A98-4A76-4613-8070-14337B091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E38B5-B00A-4A06-BF6E-E905EAF6D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E0CA1-9828-41C2-A475-BFE79C58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38E09-9976-4344-8644-31D7356F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8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7E5E5-90C0-4099-AC41-8FC89618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68796-D3FB-4070-87A3-FFEF2DB19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34A3E-C132-4CA7-95C8-C884A893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EC20D-8D5C-49D3-AC63-14578D52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47A1F-A571-4E69-8059-1312C2E1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3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8CF1-1319-43A1-BBF8-F5C740E94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D3733-5D58-4A6C-A0B8-0CBB62D98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67E54-A644-4320-A7FB-4DCA04B5C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294A9-A32B-4DD2-9827-97A911FE6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8FB30-8C1E-4D43-B8EA-B0054FFAC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471AC-88D7-4767-9816-DABBE1D9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2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B507-29D4-44D9-B90A-7311179B0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8F9C4-7C78-4228-B26A-29BAA224D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9EE81-980E-48E3-AA7A-807073D5A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B2F01-CA7E-49ED-BB9C-D0CD6B3B4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FF144-34D6-434C-ACA6-1E6BFE1B2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E536D9-B134-4E22-BE8F-F5FEBB51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B94E1-5235-4179-AAC9-D49858B6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2CCC9-C952-4F39-BFC7-6A15C5F5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DB2E9-2737-4B89-8993-71BBA14DB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6F5995-1432-4EA5-9598-EE0A1F2A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622F6-4124-4450-9995-9139D9B1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E745A-8173-4E09-94C5-872D37E7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1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5007A-0087-4941-92E5-397196E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66624-2C35-42BE-9965-D2C318D8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0C00E-6C5A-413E-93CE-8172D9D7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3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D410-AA7E-4C40-84C5-557687AC8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0A7E3-AB55-4A1C-8DFA-5BC82F2A1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79812-483C-424A-ABE0-F5AA83CCC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B5168-F891-4BAC-A456-6783852C5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4F9D7-DB93-439D-8217-83BD38D7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F264F-175D-421E-9D3F-95240E5F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0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5D68A-E656-4FAA-B107-494DD5746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35117-856A-45FE-A549-8F11BA96BB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AFD86-C859-41A1-B9C1-CE3588E6A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2E4A1-AE7C-4832-8455-ACB9B2D5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4A00B-0484-475D-BB0E-A6E6109D0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625D4-BBF3-4D19-A4A6-395D0A61A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1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C779A9-A17C-4A28-BC56-089464C8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F597B-134B-47A9-8F92-5C32C5F5A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F6FD3-E901-4187-BD9D-4234E7A43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EB178-2735-4B58-86AC-A55F7D5999C3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895-458C-470F-B329-6BE41CD75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18FA8-E992-418A-8D2F-CE39984A2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728C-19F3-425B-A3C6-005B8820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7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8018-9E05-48C2-85F1-1458A1B9B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4 – NETWORKSAND EFFECTS OF USING THEM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EE2C3-EB4F-4CA3-AFCB-33215C342A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71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CE00-62F3-4996-B3EC-E900E4C5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ow to Choose a Router (2024): Tips, Technical Terms, and Advice | WIRED">
            <a:extLst>
              <a:ext uri="{FF2B5EF4-FFF2-40B4-BE49-F238E27FC236}">
                <a16:creationId xmlns:a16="http://schemas.microsoft.com/office/drawing/2014/main" id="{1C6F9FA6-2EA1-4E5A-A4F4-23DE34057B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86" y="1366693"/>
            <a:ext cx="5962241" cy="446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93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4F81-7A0D-4D37-B383-2365DE3ED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259C7-5FC8-4D67-956D-0927243DA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7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B500-11F0-4100-BA70-2263C592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Network interface controller - Wikipedia">
            <a:extLst>
              <a:ext uri="{FF2B5EF4-FFF2-40B4-BE49-F238E27FC236}">
                <a16:creationId xmlns:a16="http://schemas.microsoft.com/office/drawing/2014/main" id="{E00B9C4E-29C8-48E7-A466-A43EC9F08A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469" y="1194231"/>
            <a:ext cx="5155474" cy="381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5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31AC1-D974-4CCE-A438-A5F404CD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 – NETWROK INTERFACE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630D3-AC73-414E-85A0-54A45808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5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3FBC6-37F9-46B7-8A3C-55C24245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Why We Don't Use Hubs Anymore – The Cybersecurity Man">
            <a:extLst>
              <a:ext uri="{FF2B5EF4-FFF2-40B4-BE49-F238E27FC236}">
                <a16:creationId xmlns:a16="http://schemas.microsoft.com/office/drawing/2014/main" id="{B3075EBD-DADD-43EF-92ED-516EB6259A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136" y="1690688"/>
            <a:ext cx="5828131" cy="340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75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E6EA2-9702-468D-9A2D-52965BF3D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A87EF-9A21-4D22-AF8F-EE0490D31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0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1BFAA-5EE4-47B7-B0D0-B5201C90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What is a bridged network? - Quora">
            <a:extLst>
              <a:ext uri="{FF2B5EF4-FFF2-40B4-BE49-F238E27FC236}">
                <a16:creationId xmlns:a16="http://schemas.microsoft.com/office/drawing/2014/main" id="{02AB0BEB-1D6F-4863-967A-2F9B28F95A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711" y="940525"/>
            <a:ext cx="8938755" cy="436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5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8E34-0CB4-482D-BEBB-42320A5A6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7FA9F-BBB1-4D54-A075-7533E5950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9ACD-F6CC-4144-A5EC-71C0BA8F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What Is a Network Switch?">
            <a:extLst>
              <a:ext uri="{FF2B5EF4-FFF2-40B4-BE49-F238E27FC236}">
                <a16:creationId xmlns:a16="http://schemas.microsoft.com/office/drawing/2014/main" id="{0FFC0AA5-89A0-4253-BD52-D0C829C4AB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252" y="1690688"/>
            <a:ext cx="6590891" cy="310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30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778DF-3B4B-4DFD-A534-E1EBC922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1B0FA-17EF-4D89-87A6-0FC199539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6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CHAPTER 4 – NETWORKSAND EFFECTS OF USING THEM</vt:lpstr>
      <vt:lpstr>PowerPoint Presentation</vt:lpstr>
      <vt:lpstr>NIC – NETWROK INTERFACE CARD</vt:lpstr>
      <vt:lpstr>PowerPoint Presentation</vt:lpstr>
      <vt:lpstr>HUB</vt:lpstr>
      <vt:lpstr>PowerPoint Presentation</vt:lpstr>
      <vt:lpstr>BRIDGES</vt:lpstr>
      <vt:lpstr>PowerPoint Presentation</vt:lpstr>
      <vt:lpstr>SWITCHES</vt:lpstr>
      <vt:lpstr>PowerPoint Presentation</vt:lpstr>
      <vt:lpstr>ROUTER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– NETWORKSAND EFFECTS OF USING THEM</dc:title>
  <dc:creator>User</dc:creator>
  <cp:lastModifiedBy>User</cp:lastModifiedBy>
  <cp:revision>1</cp:revision>
  <dcterms:created xsi:type="dcterms:W3CDTF">2024-05-18T12:00:55Z</dcterms:created>
  <dcterms:modified xsi:type="dcterms:W3CDTF">2024-05-18T12:02:06Z</dcterms:modified>
</cp:coreProperties>
</file>