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59" r:id="rId7"/>
    <p:sldId id="262" r:id="rId8"/>
    <p:sldId id="263" r:id="rId9"/>
    <p:sldId id="264" r:id="rId10"/>
    <p:sldId id="266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88" d="100"/>
          <a:sy n="88" d="100"/>
        </p:scale>
        <p:origin x="21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A2F42-D60F-4ED4-9829-794003F115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E3C153-6938-46CC-AF4E-42AB1B7476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22E291-04E1-4353-8611-88911DE87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EB178-2735-4B58-86AC-A55F7D5999C3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A7E31A-7AB3-4F83-9569-BD34B7CCA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C195D1-DA03-45B0-9B8C-84CFF8ACE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728C-19F3-425B-A3C6-005B8820F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126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ED3BB-7504-4DA9-AB55-9CB136968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EA0AC7-CB0A-42BA-BBCC-58D9E33838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91EF67-54DF-422E-A540-A203D098B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EB178-2735-4B58-86AC-A55F7D5999C3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91F324-DDBE-4CBC-BE88-D15433834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BAAEE7-9D7C-4254-B203-B6D0785C3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728C-19F3-425B-A3C6-005B8820F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555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CF014A-985B-462C-956F-C4838A9EF0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88B5DD-0BC5-44C4-AF4F-B8568E2E4C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F49445-50DA-4DC2-8327-E9129A381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EB178-2735-4B58-86AC-A55F7D5999C3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090278-EC93-4CDE-9D27-8ACD3F236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A84D69-F415-4547-A432-F2AC25479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728C-19F3-425B-A3C6-005B8820F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658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99293-040E-41A5-8CC0-13D60C19B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F42A98-4A76-4613-8070-14337B0911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BE38B5-B00A-4A06-BF6E-E905EAF6D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EB178-2735-4B58-86AC-A55F7D5999C3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2E0CA1-9828-41C2-A475-BFE79C580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C38E09-9976-4344-8644-31D7356FC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728C-19F3-425B-A3C6-005B8820F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082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7E5E5-90C0-4099-AC41-8FC89618D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668796-D3FB-4070-87A3-FFEF2DB193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734A3E-C132-4CA7-95C8-C884A893D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EB178-2735-4B58-86AC-A55F7D5999C3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BEC20D-8D5C-49D3-AC63-14578D526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047A1F-A571-4E69-8059-1312C2E1C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728C-19F3-425B-A3C6-005B8820F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232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38CF1-1319-43A1-BBF8-F5C740E94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BD3733-5D58-4A6C-A0B8-0CBB62D987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267E54-A644-4320-A7FB-4DCA04B5CB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7294A9-A32B-4DD2-9827-97A911FE6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EB178-2735-4B58-86AC-A55F7D5999C3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78FB30-8C1E-4D43-B8EA-B0054FFAC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7471AC-88D7-4767-9816-DABBE1D9F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728C-19F3-425B-A3C6-005B8820F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929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BB507-29D4-44D9-B90A-7311179B0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D8F9C4-7C78-4228-B26A-29BAA224D8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E9EE81-980E-48E3-AA7A-807073D5A7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7B2F01-CA7E-49ED-BB9C-D0CD6B3B4E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5FF144-34D6-434C-ACA6-1E6BFE1B27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E536D9-B134-4E22-BE8F-F5FEBB517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EB178-2735-4B58-86AC-A55F7D5999C3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BB94E1-5235-4179-AAC9-D49858B60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F2CCC9-C952-4F39-BFC7-6A15C5F5B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728C-19F3-425B-A3C6-005B8820F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139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DB2E9-2737-4B89-8993-71BBA14DB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6F5995-1432-4EA5-9598-EE0A1F2AA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EB178-2735-4B58-86AC-A55F7D5999C3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D622F6-4124-4450-9995-9139D9B1F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5E745A-8173-4E09-94C5-872D37E7F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728C-19F3-425B-A3C6-005B8820F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411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35007A-0087-4941-92E5-397196E28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EB178-2735-4B58-86AC-A55F7D5999C3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466624-2C35-42BE-9965-D2C318D84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20C00E-6C5A-413E-93CE-8172D9D76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728C-19F3-425B-A3C6-005B8820F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539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DD410-AA7E-4C40-84C5-557687AC8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0A7E3-AB55-4A1C-8DFA-5BC82F2A1D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279812-483C-424A-ABE0-F5AA83CCC5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4B5168-F891-4BAC-A456-6783852C5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EB178-2735-4B58-86AC-A55F7D5999C3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A4F9D7-DB93-439D-8217-83BD38D73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7F264F-175D-421E-9D3F-95240E5F8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728C-19F3-425B-A3C6-005B8820F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409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5D68A-E656-4FAA-B107-494DD5746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635117-856A-45FE-A549-8F11BA96BB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5AFD86-C859-41A1-B9C1-CE3588E6A9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02E4A1-AE7C-4832-8455-ACB9B2D56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EB178-2735-4B58-86AC-A55F7D5999C3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84A00B-0484-475D-BB0E-A6E6109D0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1625D4-BBF3-4D19-A4A6-395D0A61A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728C-19F3-425B-A3C6-005B8820F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310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C779A9-A17C-4A28-BC56-089464C89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2F597B-134B-47A9-8F92-5C32C5F5A9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2F6FD3-E901-4187-BD9D-4234E7A432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EB178-2735-4B58-86AC-A55F7D5999C3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922895-458C-470F-B329-6BE41CD757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A18FA8-E992-418A-8D2F-CE39984A24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B728C-19F3-425B-A3C6-005B8820F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777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B8018-9E05-48C2-85F1-1458A1B9B7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CHAPTER 4 – NETWORKSAND EFFECTS OF USING THEM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DEE2C3-EB4F-4CA3-AFCB-33215C342A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0719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3CE00-62F3-4996-B3EC-E900E4C5D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How to Choose a Router (2024): Tips, Technical Terms, and Advice | WIRED">
            <a:extLst>
              <a:ext uri="{FF2B5EF4-FFF2-40B4-BE49-F238E27FC236}">
                <a16:creationId xmlns:a16="http://schemas.microsoft.com/office/drawing/2014/main" id="{1C6F9FA6-2EA1-4E5A-A4F4-23DE34057BD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0286" y="1366693"/>
            <a:ext cx="5962241" cy="4465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19334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54F81-7A0D-4D37-B383-2365DE3ED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259C7-5FC8-4D67-956D-0927243DA3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47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9B500-11F0-4100-BA70-2263C5923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Network interface controller - Wikipedia">
            <a:extLst>
              <a:ext uri="{FF2B5EF4-FFF2-40B4-BE49-F238E27FC236}">
                <a16:creationId xmlns:a16="http://schemas.microsoft.com/office/drawing/2014/main" id="{E00B9C4E-29C8-48E7-A466-A43EC9F08AC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2469" y="1194231"/>
            <a:ext cx="5155474" cy="3812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950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31AC1-D974-4CCE-A438-A5F404CD7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NIC – NETWROK INTERFACE CARD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D630D3-AC73-414E-85A0-54A45808C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056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3FBC6-37F9-46B7-8A3C-55C242456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Why We Don't Use Hubs Anymore – The Cybersecurity Man">
            <a:extLst>
              <a:ext uri="{FF2B5EF4-FFF2-40B4-BE49-F238E27FC236}">
                <a16:creationId xmlns:a16="http://schemas.microsoft.com/office/drawing/2014/main" id="{B3075EBD-DADD-43EF-92ED-516EB6259AA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8136" y="1690688"/>
            <a:ext cx="5828131" cy="3409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7751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E6EA2-9702-468D-9A2D-52965BF3D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HUB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A87EF-9A21-4D22-AF8F-EE0490D311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103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1BFAA-5EE4-47B7-B0D0-B5201C901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What is a bridged network? - Quora">
            <a:extLst>
              <a:ext uri="{FF2B5EF4-FFF2-40B4-BE49-F238E27FC236}">
                <a16:creationId xmlns:a16="http://schemas.microsoft.com/office/drawing/2014/main" id="{02AB0BEB-1D6F-4863-967A-2F9B28F95AC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7711" y="940525"/>
            <a:ext cx="8938755" cy="436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754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F8E34-0CB4-482D-BEBB-42320A5A6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BRIDGES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07FA9F-BBB1-4D54-A075-7533E5950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47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C9ACD-F6CC-4144-A5EC-71C0BA8F0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What Is a Network Switch?">
            <a:extLst>
              <a:ext uri="{FF2B5EF4-FFF2-40B4-BE49-F238E27FC236}">
                <a16:creationId xmlns:a16="http://schemas.microsoft.com/office/drawing/2014/main" id="{0FFC0AA5-89A0-4253-BD52-D0C829C4AB0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0252" y="1690688"/>
            <a:ext cx="6590891" cy="3103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2309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778DF-3B4B-4DFD-A534-E1EBC922B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1B0FA-17EF-4D89-87A6-0FC1995390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768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</Words>
  <Application>Microsoft Office PowerPoint</Application>
  <PresentationFormat>Widescreen</PresentationFormat>
  <Paragraphs>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CHAPTER 4 – NETWORKSAND EFFECTS OF USING THEM</vt:lpstr>
      <vt:lpstr>PowerPoint Presentation</vt:lpstr>
      <vt:lpstr>NIC – NETWROK INTERFACE CARD</vt:lpstr>
      <vt:lpstr>PowerPoint Presentation</vt:lpstr>
      <vt:lpstr>HUB</vt:lpstr>
      <vt:lpstr>PowerPoint Presentation</vt:lpstr>
      <vt:lpstr>BRIDGES</vt:lpstr>
      <vt:lpstr>PowerPoint Presentation</vt:lpstr>
      <vt:lpstr>SWITCHES</vt:lpstr>
      <vt:lpstr>PowerPoint Presentation</vt:lpstr>
      <vt:lpstr>ROUTER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4 – NETWORKSAND EFFECTS OF USING THEM</dc:title>
  <dc:creator>User</dc:creator>
  <cp:lastModifiedBy>User</cp:lastModifiedBy>
  <cp:revision>1</cp:revision>
  <dcterms:created xsi:type="dcterms:W3CDTF">2024-05-18T12:00:55Z</dcterms:created>
  <dcterms:modified xsi:type="dcterms:W3CDTF">2024-05-18T12:02:06Z</dcterms:modified>
</cp:coreProperties>
</file>