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73" r:id="rId6"/>
    <p:sldId id="264" r:id="rId7"/>
    <p:sldId id="263" r:id="rId8"/>
    <p:sldId id="271" r:id="rId9"/>
    <p:sldId id="270" r:id="rId10"/>
    <p:sldId id="267" r:id="rId11"/>
    <p:sldId id="268" r:id="rId12"/>
    <p:sldId id="269" r:id="rId13"/>
    <p:sldId id="272" r:id="rId14"/>
    <p:sldId id="266" r:id="rId15"/>
    <p:sldId id="258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48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6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December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800" cap="none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December 28,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800" b="0" spc="15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455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none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 spc="13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1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1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WCaYfPcaoI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22AEFE-6EBB-4899-1923-B97A5EAAF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831" y="940159"/>
            <a:ext cx="11000934" cy="1749666"/>
          </a:xfrm>
        </p:spPr>
        <p:txBody>
          <a:bodyPr>
            <a:normAutofit fontScale="90000"/>
          </a:bodyPr>
          <a:lstStyle/>
          <a:p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CPU, its components, von Neumann architecture, and buses.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EBCA78-358F-18D1-09B4-7AEB4057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1495" y="5862184"/>
            <a:ext cx="9448800" cy="995816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Computer science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Year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03451-7407-7A9D-D0EF-0CB5DF126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8" y="694269"/>
            <a:ext cx="1477010" cy="7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1532964" y="887507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Von Neumann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AFAA-56D3-E6B7-9B92-326336D8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31" y="2604357"/>
            <a:ext cx="2938264" cy="23506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85F816-92F3-7F21-3ECB-824FF9BEC7A6}"/>
              </a:ext>
            </a:extLst>
          </p:cNvPr>
          <p:cNvCxnSpPr/>
          <p:nvPr/>
        </p:nvCxnSpPr>
        <p:spPr>
          <a:xfrm>
            <a:off x="6642847" y="1533838"/>
            <a:ext cx="1653884" cy="107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4B90A-9D54-72FD-6DED-200B7587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2" y="2724704"/>
            <a:ext cx="6026458" cy="8809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BDDDDA-F360-C0E1-7B4F-ABD8C6BB42F7}"/>
              </a:ext>
            </a:extLst>
          </p:cNvPr>
          <p:cNvCxnSpPr/>
          <p:nvPr/>
        </p:nvCxnSpPr>
        <p:spPr>
          <a:xfrm flipH="1">
            <a:off x="3294529" y="1533410"/>
            <a:ext cx="1169895" cy="83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5C0BC8E-6B6D-1788-F581-C4715322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64" y="3613396"/>
            <a:ext cx="1174376" cy="26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1532964" y="887507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Von Neumann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AFAA-56D3-E6B7-9B92-326336D8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65" y="2388418"/>
            <a:ext cx="2355834" cy="18846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85F816-92F3-7F21-3ECB-824FF9BEC7A6}"/>
              </a:ext>
            </a:extLst>
          </p:cNvPr>
          <p:cNvCxnSpPr/>
          <p:nvPr/>
        </p:nvCxnSpPr>
        <p:spPr>
          <a:xfrm>
            <a:off x="6642847" y="1533838"/>
            <a:ext cx="1653884" cy="107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4B90A-9D54-72FD-6DED-200B7587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2" y="2724704"/>
            <a:ext cx="6026458" cy="8809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BDDDDA-F360-C0E1-7B4F-ABD8C6BB42F7}"/>
              </a:ext>
            </a:extLst>
          </p:cNvPr>
          <p:cNvCxnSpPr/>
          <p:nvPr/>
        </p:nvCxnSpPr>
        <p:spPr>
          <a:xfrm flipH="1">
            <a:off x="3294529" y="1533410"/>
            <a:ext cx="1169895" cy="83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5C0BC8E-6B6D-1788-F581-C4715322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964" y="3613396"/>
            <a:ext cx="1174376" cy="2607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F1EFD-DB46-4951-B125-8740423B1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659" y="3492508"/>
            <a:ext cx="2769916" cy="2870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91754-0B1A-F37C-47BA-FA520A2CC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92" y="4022551"/>
            <a:ext cx="5863522" cy="21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2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1532964" y="887507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Von Neumann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AFAA-56D3-E6B7-9B92-326336D8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31" y="2372079"/>
            <a:ext cx="2167786" cy="173422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85F816-92F3-7F21-3ECB-824FF9BEC7A6}"/>
              </a:ext>
            </a:extLst>
          </p:cNvPr>
          <p:cNvCxnSpPr/>
          <p:nvPr/>
        </p:nvCxnSpPr>
        <p:spPr>
          <a:xfrm>
            <a:off x="6642847" y="1533838"/>
            <a:ext cx="1653884" cy="107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4B90A-9D54-72FD-6DED-200B7587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2" y="2724704"/>
            <a:ext cx="6026458" cy="8809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BDDDDA-F360-C0E1-7B4F-ABD8C6BB42F7}"/>
              </a:ext>
            </a:extLst>
          </p:cNvPr>
          <p:cNvCxnSpPr/>
          <p:nvPr/>
        </p:nvCxnSpPr>
        <p:spPr>
          <a:xfrm flipH="1">
            <a:off x="3294529" y="1533410"/>
            <a:ext cx="1169895" cy="83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B1F528D-49B2-B4C8-F1DE-A90784E7CA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63"/>
          <a:stretch/>
        </p:blipFill>
        <p:spPr>
          <a:xfrm>
            <a:off x="1070856" y="3605692"/>
            <a:ext cx="4109450" cy="2705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95983B-0D1D-A918-AFCC-45EB4F282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489" y="3749577"/>
            <a:ext cx="5663480" cy="232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1532964" y="887507"/>
            <a:ext cx="6104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Components of Von Neumann architecture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958D9-B659-59D9-47BA-C3D7B382C203}"/>
              </a:ext>
            </a:extLst>
          </p:cNvPr>
          <p:cNvSpPr txBox="1"/>
          <p:nvPr/>
        </p:nvSpPr>
        <p:spPr>
          <a:xfrm>
            <a:off x="2115670" y="2144924"/>
            <a:ext cx="61049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CPU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Arithmetic and logic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Memory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I/O Unit</a:t>
            </a:r>
          </a:p>
        </p:txBody>
      </p:sp>
    </p:spTree>
    <p:extLst>
      <p:ext uri="{BB962C8B-B14F-4D97-AF65-F5344CB8AC3E}">
        <p14:creationId xmlns:p14="http://schemas.microsoft.com/office/powerpoint/2010/main" val="325964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1532964" y="887507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Von Neumann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E9AC8-3C64-0799-7DDD-E8DBAE89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72" y="1368555"/>
            <a:ext cx="6992326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132FCB-B5B4-417C-9E11-9813E110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7614F1-58A8-4F51-BE9E-460C2D12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88577" y="1839884"/>
            <a:ext cx="8203421" cy="5017687"/>
          </a:xfrm>
          <a:prstGeom prst="rect">
            <a:avLst/>
          </a:prstGeom>
          <a:gradFill>
            <a:gsLst>
              <a:gs pos="0">
                <a:schemeClr val="accent5">
                  <a:alpha val="92000"/>
                </a:schemeClr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949972-ABE9-4305-8999-ABC76BCA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computer chip&#10;&#10;Description automatically generated">
            <a:extLst>
              <a:ext uri="{FF2B5EF4-FFF2-40B4-BE49-F238E27FC236}">
                <a16:creationId xmlns:a16="http://schemas.microsoft.com/office/drawing/2014/main" id="{49CEA00C-E11F-ADC0-6520-557B3C8A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8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computer chip&#10;&#10;Description automatically generated">
            <a:extLst>
              <a:ext uri="{FF2B5EF4-FFF2-40B4-BE49-F238E27FC236}">
                <a16:creationId xmlns:a16="http://schemas.microsoft.com/office/drawing/2014/main" id="{2A7B5765-B654-3DA3-1DB1-6BB5A70F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r="6650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2F1E277-A59B-4122-B0A8-8D614667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EFF45-C116-4D49-A894-F4A9B2DF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" y="854"/>
            <a:ext cx="12192005" cy="6857145"/>
          </a:xfrm>
          <a:prstGeom prst="rect">
            <a:avLst/>
          </a:prstGeom>
          <a:gradFill>
            <a:gsLst>
              <a:gs pos="16000">
                <a:schemeClr val="accent5">
                  <a:alpha val="83000"/>
                </a:schemeClr>
              </a:gs>
              <a:gs pos="100000">
                <a:schemeClr val="accent2">
                  <a:alpha val="9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3B4333-6DF4-492A-AA50-4B0FDF076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222" y="1389369"/>
            <a:ext cx="6858855" cy="4076700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DB92F6-717C-4C09-9EC2-6BC052D2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" y="2647666"/>
            <a:ext cx="8115303" cy="4210334"/>
          </a:xfrm>
          <a:prstGeom prst="rect">
            <a:avLst/>
          </a:prstGeom>
          <a:gradFill>
            <a:gsLst>
              <a:gs pos="2000">
                <a:schemeClr val="accent5">
                  <a:alpha val="59000"/>
                </a:schemeClr>
              </a:gs>
              <a:gs pos="42000">
                <a:schemeClr val="accent4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5933E82-C897-0640-D228-0E146D6CF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" b="-1"/>
          <a:stretch/>
        </p:blipFill>
        <p:spPr>
          <a:xfrm>
            <a:off x="751717" y="749061"/>
            <a:ext cx="11440284" cy="5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02F1E277-A59B-4122-B0A8-8D6146670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3EFF45-C116-4D49-A894-F4A9B2DF8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" y="854"/>
            <a:ext cx="12192005" cy="6857145"/>
          </a:xfrm>
          <a:prstGeom prst="rect">
            <a:avLst/>
          </a:prstGeom>
          <a:gradFill>
            <a:gsLst>
              <a:gs pos="16000">
                <a:schemeClr val="accent5">
                  <a:alpha val="83000"/>
                </a:schemeClr>
              </a:gs>
              <a:gs pos="100000">
                <a:schemeClr val="accent2">
                  <a:alpha val="9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3B4333-6DF4-492A-AA50-4B0FDF076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222" y="1389369"/>
            <a:ext cx="6858855" cy="4076700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DB92F6-717C-4C09-9EC2-6BC052D27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5" y="2647666"/>
            <a:ext cx="8115303" cy="4210334"/>
          </a:xfrm>
          <a:prstGeom prst="rect">
            <a:avLst/>
          </a:prstGeom>
          <a:gradFill>
            <a:gsLst>
              <a:gs pos="2000">
                <a:schemeClr val="accent5">
                  <a:alpha val="59000"/>
                </a:schemeClr>
              </a:gs>
              <a:gs pos="42000">
                <a:schemeClr val="accent4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7BF9D9-42AB-6797-12FE-9A56C1E39367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4886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4F4AA-9E81-DC2D-AA04-8FA2B6EABB24}"/>
              </a:ext>
            </a:extLst>
          </p:cNvPr>
          <p:cNvSpPr txBox="1"/>
          <p:nvPr/>
        </p:nvSpPr>
        <p:spPr>
          <a:xfrm>
            <a:off x="1" y="2796988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Microprocessor</a:t>
            </a:r>
          </a:p>
        </p:txBody>
      </p:sp>
    </p:spTree>
    <p:extLst>
      <p:ext uri="{BB962C8B-B14F-4D97-AF65-F5344CB8AC3E}">
        <p14:creationId xmlns:p14="http://schemas.microsoft.com/office/powerpoint/2010/main" val="403527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Introduction to Microprocessors | Skill-Lync">
            <a:hlinkClick r:id="" action="ppaction://media"/>
            <a:extLst>
              <a:ext uri="{FF2B5EF4-FFF2-40B4-BE49-F238E27FC236}">
                <a16:creationId xmlns:a16="http://schemas.microsoft.com/office/drawing/2014/main" id="{CF6A9B89-4782-6134-C919-9AED245F10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481" y="0"/>
            <a:ext cx="11178990" cy="6316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B92A1-A68C-212A-A56F-1853745EC7B1}"/>
              </a:ext>
            </a:extLst>
          </p:cNvPr>
          <p:cNvSpPr txBox="1"/>
          <p:nvPr/>
        </p:nvSpPr>
        <p:spPr>
          <a:xfrm>
            <a:off x="0" y="6459780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https://www.youtube.com/watch?v=OWCaYfPcaoI</a:t>
            </a:r>
          </a:p>
        </p:txBody>
      </p:sp>
    </p:spTree>
    <p:extLst>
      <p:ext uri="{BB962C8B-B14F-4D97-AF65-F5344CB8AC3E}">
        <p14:creationId xmlns:p14="http://schemas.microsoft.com/office/powerpoint/2010/main" val="6925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8D7DB-C397-AE29-D3D5-B5FE3F65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4" y="1110919"/>
            <a:ext cx="11720446" cy="46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BD122-D6AA-6076-FECB-F648D5F36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87" y="506009"/>
            <a:ext cx="11929202" cy="58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E59E45-2C7E-C89E-057B-2837DECA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83" y="2347761"/>
            <a:ext cx="8297433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3100683" y="573509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Architecture?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317533-3CBF-9CD0-B2B8-63ACC1F0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41" y="1813436"/>
            <a:ext cx="1629002" cy="1629002"/>
          </a:xfrm>
          <a:prstGeom prst="rect">
            <a:avLst/>
          </a:prstGeom>
        </p:spPr>
      </p:pic>
      <p:pic>
        <p:nvPicPr>
          <p:cNvPr id="1026" name="Picture 2" descr="Premium Vector | Car vector illustration. classic red car ...">
            <a:extLst>
              <a:ext uri="{FF2B5EF4-FFF2-40B4-BE49-F238E27FC236}">
                <a16:creationId xmlns:a16="http://schemas.microsoft.com/office/drawing/2014/main" id="{5CC90E7A-C727-B335-0F77-9513ADDB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33" y="1322786"/>
            <a:ext cx="2849028" cy="28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Building PNG Transparent Images Free Download ...">
            <a:extLst>
              <a:ext uri="{FF2B5EF4-FFF2-40B4-BE49-F238E27FC236}">
                <a16:creationId xmlns:a16="http://schemas.microsoft.com/office/drawing/2014/main" id="{48DD024E-4782-6F24-C120-88DFCD82C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8457" r="12361" b="11432"/>
          <a:stretch/>
        </p:blipFill>
        <p:spPr bwMode="auto">
          <a:xfrm>
            <a:off x="2713400" y="3537463"/>
            <a:ext cx="2643188" cy="27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62+ Thousand Computer Monitor Cartoon Royalty-Free Images ...">
            <a:extLst>
              <a:ext uri="{FF2B5EF4-FFF2-40B4-BE49-F238E27FC236}">
                <a16:creationId xmlns:a16="http://schemas.microsoft.com/office/drawing/2014/main" id="{1C2F732A-6AFB-8FA4-4A93-676BDB846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 bwMode="auto">
          <a:xfrm>
            <a:off x="8156348" y="3852901"/>
            <a:ext cx="1969298" cy="17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79928-896C-ABD1-14FB-B142D8212A08}"/>
              </a:ext>
            </a:extLst>
          </p:cNvPr>
          <p:cNvSpPr txBox="1"/>
          <p:nvPr/>
        </p:nvSpPr>
        <p:spPr>
          <a:xfrm>
            <a:off x="2959718" y="1322358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Every object has its own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A4A86-3667-F7F4-2B6F-DD0277D25CC9}"/>
              </a:ext>
            </a:extLst>
          </p:cNvPr>
          <p:cNvSpPr txBox="1"/>
          <p:nvPr/>
        </p:nvSpPr>
        <p:spPr>
          <a:xfrm>
            <a:off x="6012200" y="5681262"/>
            <a:ext cx="6104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Similarly computer has its own structure</a:t>
            </a:r>
          </a:p>
        </p:txBody>
      </p:sp>
    </p:spTree>
    <p:extLst>
      <p:ext uri="{BB962C8B-B14F-4D97-AF65-F5344CB8AC3E}">
        <p14:creationId xmlns:p14="http://schemas.microsoft.com/office/powerpoint/2010/main" val="37143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3100683" y="573509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Computer Architecture</a:t>
            </a:r>
          </a:p>
        </p:txBody>
      </p:sp>
      <p:pic>
        <p:nvPicPr>
          <p:cNvPr id="1032" name="Picture 8" descr="62+ Thousand Computer Monitor Cartoon Royalty-Free Images ...">
            <a:extLst>
              <a:ext uri="{FF2B5EF4-FFF2-40B4-BE49-F238E27FC236}">
                <a16:creationId xmlns:a16="http://schemas.microsoft.com/office/drawing/2014/main" id="{1C2F732A-6AFB-8FA4-4A93-676BDB846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 bwMode="auto">
          <a:xfrm>
            <a:off x="5027551" y="3248770"/>
            <a:ext cx="1969298" cy="17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79928-896C-ABD1-14FB-B142D8212A08}"/>
              </a:ext>
            </a:extLst>
          </p:cNvPr>
          <p:cNvSpPr txBox="1"/>
          <p:nvPr/>
        </p:nvSpPr>
        <p:spPr>
          <a:xfrm>
            <a:off x="2959718" y="1322358"/>
            <a:ext cx="61049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most famous computer architecture is von Neuman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265156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B28B41-51E7-403C-9251-56678FAC4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8DE5D4-5D9A-4B9D-91D0-DDC5E608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28651" y="-629079"/>
            <a:ext cx="6858000" cy="8115301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DC3B72-F314-4855-BD95-2BCFC51DE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675106" y="-1681894"/>
            <a:ext cx="4751513" cy="81153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BBD2D3-5476-4B82-B6A1-68948AF7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68152" y="-382362"/>
            <a:ext cx="6858000" cy="7622724"/>
          </a:xfrm>
          <a:prstGeom prst="rect">
            <a:avLst/>
          </a:prstGeom>
          <a:gradFill>
            <a:gsLst>
              <a:gs pos="2000">
                <a:schemeClr val="accent5">
                  <a:alpha val="0"/>
                </a:schemeClr>
              </a:gs>
              <a:gs pos="68000">
                <a:schemeClr val="accent4">
                  <a:alpha val="29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0470F-F34E-DB55-CBE1-61EC2AE299F2}"/>
              </a:ext>
            </a:extLst>
          </p:cNvPr>
          <p:cNvSpPr/>
          <p:nvPr/>
        </p:nvSpPr>
        <p:spPr>
          <a:xfrm>
            <a:off x="726141" y="416859"/>
            <a:ext cx="10703859" cy="6024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F21E7-E63C-C977-2BCF-064DC336EC92}"/>
              </a:ext>
            </a:extLst>
          </p:cNvPr>
          <p:cNvSpPr txBox="1"/>
          <p:nvPr/>
        </p:nvSpPr>
        <p:spPr>
          <a:xfrm>
            <a:off x="3294529" y="857619"/>
            <a:ext cx="6104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Von Neumann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AFAA-56D3-E6B7-9B92-326336D8E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731" y="2604357"/>
            <a:ext cx="2938264" cy="23506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85F816-92F3-7F21-3ECB-824FF9BEC7A6}"/>
              </a:ext>
            </a:extLst>
          </p:cNvPr>
          <p:cNvCxnSpPr/>
          <p:nvPr/>
        </p:nvCxnSpPr>
        <p:spPr>
          <a:xfrm>
            <a:off x="6642847" y="1533838"/>
            <a:ext cx="1653884" cy="107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34B90A-9D54-72FD-6DED-200B7587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22" y="2724704"/>
            <a:ext cx="6026458" cy="88098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BDDDDA-F360-C0E1-7B4F-ABD8C6BB42F7}"/>
              </a:ext>
            </a:extLst>
          </p:cNvPr>
          <p:cNvCxnSpPr/>
          <p:nvPr/>
        </p:nvCxnSpPr>
        <p:spPr>
          <a:xfrm flipH="1">
            <a:off x="3294529" y="1533410"/>
            <a:ext cx="1169895" cy="838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2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41242B"/>
      </a:dk2>
      <a:lt2>
        <a:srgbClr val="E2E7E8"/>
      </a:lt2>
      <a:accent1>
        <a:srgbClr val="DF8E7E"/>
      </a:accent1>
      <a:accent2>
        <a:srgbClr val="D8617E"/>
      </a:accent2>
      <a:accent3>
        <a:srgbClr val="DF7EBE"/>
      </a:accent3>
      <a:accent4>
        <a:srgbClr val="CE61D8"/>
      </a:accent4>
      <a:accent5>
        <a:srgbClr val="AF7EDF"/>
      </a:accent5>
      <a:accent6>
        <a:srgbClr val="6B61D8"/>
      </a:accent6>
      <a:hlink>
        <a:srgbClr val="5A8B95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96</Words>
  <Application>Microsoft Office PowerPoint</Application>
  <PresentationFormat>Widescreen</PresentationFormat>
  <Paragraphs>24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Nova</vt:lpstr>
      <vt:lpstr>Times New Roman</vt:lpstr>
      <vt:lpstr>GradientRiseVTI</vt:lpstr>
      <vt:lpstr>Topic  CPU, its components, von Neumann architecture, and buses.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  HUSSAIN</dc:creator>
  <cp:lastModifiedBy>ARIF   HUSSAIN</cp:lastModifiedBy>
  <cp:revision>16</cp:revision>
  <dcterms:created xsi:type="dcterms:W3CDTF">2023-12-15T08:16:38Z</dcterms:created>
  <dcterms:modified xsi:type="dcterms:W3CDTF">2023-12-28T14:28:12Z</dcterms:modified>
</cp:coreProperties>
</file>