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11118-8D3D-A8E2-9B17-C9B25B5B4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090D1-3E01-D9F4-69DD-E536B6DC3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B9BE5-FFD3-E878-33D8-454CC6BA5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06B43-F35E-29EB-1D00-ED4085E9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2A84D-0977-71ED-3B07-220007991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6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B5289-5CDD-6750-654F-027B14EA0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D9DD1F-2A8C-7A1E-5B8B-AEE980792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73ADE-FAC5-B334-CE8F-C1A8DD1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F845D-3D12-2A86-A704-CC70A6A03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FBB8-37CE-983D-1D08-8210B5B2E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9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14277-A385-3A88-6D88-A33348781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D10BAC-8798-F08B-8384-0602AF819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4F141-12BE-AEFE-0856-68B6BB6B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63C70-16FF-C797-270D-A608E7E5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BF695-0D84-61FA-B72A-E0741926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4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FC9CA-3032-15DF-E166-EC8211F71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5BF5E-62C2-95FE-A971-F2354DBFB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57421-B144-5688-562F-2D90A6B9B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CF3C1-BE3F-E806-942E-7F80A66B6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CBF2D-7D4F-6324-805C-AD2B9D1F1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1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C2ADF-BC36-1B39-661F-7F989B13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F2DB7-D6B2-6A04-29E5-531C3ECF7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25538-4397-7501-E84E-F08351799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C5CA8-5743-7DF9-EDCC-CAF297C2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21A03-A341-64CC-22BB-1D33AB870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F062-B7CA-145F-AA13-C54C9FC3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8C4F1-222F-2F4C-536D-117737602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1373BD-01F0-3109-F46E-15EC5CFDF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CA0FA-120F-0865-9C6B-367BFB89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9D0C2-07A8-BD88-B43A-D58BE1124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0FAE2-9255-597A-E2B6-EDBD90CD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4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A6CEE-D179-CBDB-E6A5-4A6E58943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B9D18-D0A3-56D3-6F6F-63FB7CE77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6ADB5-2967-3BBD-F1D1-BAFFF4454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A5CDC4-15E3-127B-5E01-3B65B04D37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CED2C-12FE-9D3A-0FB1-59CE0E9791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C1FC87-98AE-5C76-05B5-26ACC79F1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11BD87-A619-C450-C4FF-D1E3376C7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38D354-42D8-D443-7EDA-E0B144BED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8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53758-8D92-97F2-C240-7AB9AFFF5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312B87-F6DE-39AC-B65D-C782C720E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94F9A-83A2-D54B-D557-1BD334F7C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A42CEC-B3CA-D573-4A60-7FCB8188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6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9E8F25-F58E-1F13-3C09-B01BB4647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AC23F-7699-29CB-41DD-2B20614E8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F9849-D38E-3156-9B31-4FD05B838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8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5728A-E0B4-86C9-219C-7D6C6998B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04D5A-74CF-007E-8B2A-385715AC0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ECCC01-2FBA-1F3D-7CE6-801B109A1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6620C-B434-FF27-5562-1546F377A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12F2F-E058-B174-50EC-13100055B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F5917-EE23-BBB6-7C69-D54D339D5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20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4E4B-0CFA-1C8A-9BD7-525772A3C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D9CC8E-9997-EF84-FE49-A320777A0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8DF717-A885-8582-3E4F-5633FBCF8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211A1-7526-7732-CC65-91752891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6C3BB-326E-EC77-672F-5103F79F6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4014D-5DC1-690C-229E-D2D2B733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5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7D8650-3382-7F16-3CB2-056C0D3F7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6827E-001C-B701-6A6F-0011AE8B5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0E86E-0037-D383-74A9-035C6D8B4F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05460-8DC5-4C84-89FB-A68E7DDD3E9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A6220-164E-F586-9BB8-D1CE74302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A8F43-8386-4451-6184-6FE1487D5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BD9AC-528A-456C-9E76-CEA6DF29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8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AE1D7-0971-B2F5-C012-37F5AAD49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ECB5C-A659-B260-2C39-6F723127FD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6CB8A8-3752-775C-7AC5-F6425F38A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22363"/>
            <a:ext cx="9203871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8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257A4-AF29-27DD-6453-8E423B83F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C94890-E7FA-C888-2C38-216A9E8E3D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43" y="291631"/>
            <a:ext cx="10515600" cy="7170527"/>
          </a:xfrm>
        </p:spPr>
      </p:pic>
    </p:spTree>
    <p:extLst>
      <p:ext uri="{BB962C8B-B14F-4D97-AF65-F5344CB8AC3E}">
        <p14:creationId xmlns:p14="http://schemas.microsoft.com/office/powerpoint/2010/main" val="2933940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Hameed</dc:creator>
  <cp:lastModifiedBy>Ahmed Hameed</cp:lastModifiedBy>
  <cp:revision>1</cp:revision>
  <dcterms:created xsi:type="dcterms:W3CDTF">2023-11-06T15:52:03Z</dcterms:created>
  <dcterms:modified xsi:type="dcterms:W3CDTF">2023-11-06T15:52:14Z</dcterms:modified>
</cp:coreProperties>
</file>