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9" autoAdjust="0"/>
    <p:restoredTop sz="94660"/>
  </p:normalViewPr>
  <p:slideViewPr>
    <p:cSldViewPr snapToGrid="0">
      <p:cViewPr>
        <p:scale>
          <a:sx n="75" d="100"/>
          <a:sy n="75" d="100"/>
        </p:scale>
        <p:origin x="1183" y="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09E6-D60E-EB8B-C767-73A2448A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EAA66-94C3-BEC0-3883-536B7DE9B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2119-5822-634E-E9A2-B436EE9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380F5-E244-54A9-5084-E1F2C2B9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AC30-4829-8D76-4FB6-9D3903F7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00E1-E488-6111-E6AA-B554987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5892C-A790-4DD0-5E1D-4CDDA2C40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9D60-6D2C-2496-920C-C7EC931B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C78D-85A2-A7F1-5183-C511C56C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3B69-7AF7-7FE3-B5C7-1688649C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5FBE9-DF8F-71C1-ED89-610F6F49F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1D22A-FF19-E4E7-11E4-9B7F6BB83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7985-78F8-D9A8-08D2-BE3F4125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8999-D321-FDB5-78E1-F45BB05E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1E91-969F-934B-127D-CB36A6A1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36F0-85C0-C234-8F9A-AF56237E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DAD8-F1EA-E503-01F9-BD2E82FC4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62D1-46F7-802E-D126-A67AC638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98A71-C665-590F-16CF-BCE98136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F91CD-2B6E-817E-22FB-9C9FE7C7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605B-2E07-EA15-BF33-086CDDFA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FA35F-DACD-DFB6-49B7-0CC1F23B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A9C7-FEF2-4DAA-5A69-86B6391B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8A4D0-6672-C70E-A36B-A81E92BD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92591-B357-8C65-6EB3-DB3264EE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49BE-310D-10F9-5043-CDFBCC50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92E0-C4DE-88B3-C1CC-FC0EAD10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986D8-500F-A52F-611A-01D7BD781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D5D2B-4314-4BE1-EE37-3AD42D31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67D1-3A62-1DFF-2D7B-404A3579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65B73-5147-2ABC-E259-F449E35A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C7FA-3E6C-8064-A9DE-F3F864F7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D3605-6C48-2D47-5A0A-0EC635A6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B6EA5-FF8F-9577-832E-A48C68F0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18460-8208-033B-3970-7B9AFEA24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E2284-C155-A412-AA4C-F22591913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54BAF-8F7B-D9D9-163A-D81D8B15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A1B64-896B-2E8E-3398-108EB588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6FB50-1344-AB11-87F0-C408045C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EB10-6C2E-5F96-C054-09DD4A6E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320E3-EAE3-6C0B-1B7B-688E002F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BDA61-7911-68FE-E909-D736A971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9D1AF-54C6-65B6-E6D2-069EBBC4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EBF7B-C6EF-5F5D-5CB9-6783BE21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EBE09-C247-AF54-3E7F-345353E8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3B30-E9FE-FA24-A8A5-5395829B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2805-C15B-9E2E-5775-8C296C47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BC12-7AA5-50B4-4096-09B0C307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E6977-7007-C1CB-D767-AD17AF689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9D6D7-DC74-CD22-C094-4AEDBA85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2BEEC-4BEE-29E6-39E0-37F26750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D0C82-6837-8D16-8E56-995AAF7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73D0-474A-2351-4DB7-FEABC1AA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E403D-0CF6-8046-68FC-AD45B346A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01012-2321-C4AE-AF73-62DD8493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6F6D6-3BB3-E8B1-933E-B17F554C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3FB3B-7118-C7B6-A349-762E373B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62DE6-845A-CD24-B5B8-1FA912F2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C7168-F985-F00C-DEEE-D3E0A29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93B7D-69C5-EC22-974C-5B6BE2A3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C97D-D0BA-9B03-BA18-4A10BDD08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785F-5377-476A-98FA-2FD2ECACD9B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D4441-2D4A-7CC0-9E3D-CB300D14A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B3C53-47D4-D54B-9F39-3B2D1615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DDCD-10C9-4A45-9E90-13290E7B8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6s.com/companies/social-enterprise/qatar/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790DAE8-BD9A-EEB6-52E1-104F2309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05" r="-1" b="1430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EA9D0E-F3E1-EEF5-FEC3-AC5627EB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Project report 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79D7B-DFBE-7544-66C3-5586C808D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Objective: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By the end of the lesson , students will be able to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analyse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the details of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Task 1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of the Project Report 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8C91F-0DC5-484A-8A8C-B8765D2F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QNI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43E9-F078-68B8-2DE4-2AEB2947E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Social Enterprise companies and startups in Qatar | List of Social Enterprise related companies in Qatar | F6S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1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6A0E8-C1E6-273D-A3C0-D6DD5284E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626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029324-C1E6-3801-ED89-AE15A705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980" y="869430"/>
            <a:ext cx="8386997" cy="5307533"/>
          </a:xfrm>
        </p:spPr>
      </p:pic>
    </p:spTree>
    <p:extLst>
      <p:ext uri="{BB962C8B-B14F-4D97-AF65-F5344CB8AC3E}">
        <p14:creationId xmlns:p14="http://schemas.microsoft.com/office/powerpoint/2010/main" val="4964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D651F7-7A0D-EC9C-D8AA-4092A75A3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614" y="719528"/>
            <a:ext cx="8169638" cy="5457435"/>
          </a:xfrm>
        </p:spPr>
      </p:pic>
    </p:spTree>
    <p:extLst>
      <p:ext uri="{BB962C8B-B14F-4D97-AF65-F5344CB8AC3E}">
        <p14:creationId xmlns:p14="http://schemas.microsoft.com/office/powerpoint/2010/main" val="221912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D652E8-F900-A93C-E422-BA30D01C9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75" y="365125"/>
            <a:ext cx="7165298" cy="6073150"/>
          </a:xfrm>
        </p:spPr>
      </p:pic>
    </p:spTree>
    <p:extLst>
      <p:ext uri="{BB962C8B-B14F-4D97-AF65-F5344CB8AC3E}">
        <p14:creationId xmlns:p14="http://schemas.microsoft.com/office/powerpoint/2010/main" val="150053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BB903-0E4D-6FB1-ED73-0DD985B3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512" y="1971207"/>
            <a:ext cx="5968389" cy="2968051"/>
          </a:xfrm>
        </p:spPr>
      </p:pic>
    </p:spTree>
    <p:extLst>
      <p:ext uri="{BB962C8B-B14F-4D97-AF65-F5344CB8AC3E}">
        <p14:creationId xmlns:p14="http://schemas.microsoft.com/office/powerpoint/2010/main" val="251939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46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Project report </vt:lpstr>
      <vt:lpstr>QNI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report </dc:title>
  <dc:creator>621</dc:creator>
  <cp:lastModifiedBy>621</cp:lastModifiedBy>
  <cp:revision>10</cp:revision>
  <dcterms:created xsi:type="dcterms:W3CDTF">2022-09-21T16:40:54Z</dcterms:created>
  <dcterms:modified xsi:type="dcterms:W3CDTF">2024-04-18T11:35:40Z</dcterms:modified>
</cp:coreProperties>
</file>