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F0E0-8B8E-2FEB-FAA6-BFF036520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26857-053F-7620-B5B7-19D535A48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D199B-B4C4-A65A-3815-ADBAEF3E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D7BC-5132-49C8-9932-3D50588AC24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02E3C-B82F-B7D5-2B98-1B614D3C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B96FF-4083-0653-7B1E-CB2E593C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686-DAB5-446F-B9AA-971145CFD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2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1B28-0607-AD19-5662-C151D94F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C804A-F493-88D4-746C-824FAFDD4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12F46-D648-3709-13D5-9628B9A0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D7BC-5132-49C8-9932-3D50588AC24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D8624-4C2E-87F4-28EB-09E8F1EA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7ACAA-EF49-25BD-344B-CC99A925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686-DAB5-446F-B9AA-971145CFD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26C54B-AA74-2681-E4FB-708CBF446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679F8B-9806-1A92-CBB6-873269F15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A961C-334F-87FA-9CD6-BE070EFC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D7BC-5132-49C8-9932-3D50588AC24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3B4B5-A1D8-0072-3464-B3B493AC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16379-5098-34F7-BAFD-AB16E954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686-DAB5-446F-B9AA-971145CFD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6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1BC21-3085-52CC-8EC8-28446864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3FF96-4BD2-8137-CC18-5A502CBE4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2710-922C-F04F-3F62-9E99F197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D7BC-5132-49C8-9932-3D50588AC24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08ADC-857D-16BF-E664-44FCB714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317A2-F3F5-42A1-CC71-E2C272E3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686-DAB5-446F-B9AA-971145CFD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9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0F09-47BF-9EFF-7625-4B0EA94BA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DF38D-E34F-F2A1-E73A-D43A2E688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BF886-972D-1A7C-E47D-39D4F9E0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D7BC-5132-49C8-9932-3D50588AC24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97ADE-BBEA-7D29-C07D-AA90F3F3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7A717-2ED5-DCA5-23EE-BB1AAE2F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686-DAB5-446F-B9AA-971145CFD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CD9A-B317-CFF1-726A-D03DE9B7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C65B-370F-BACA-8F43-FF5F220E5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8535D-A1BB-D51B-6D5F-5F7F4D9B6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48A48-6A6A-9E8B-CB1B-FE6B7421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D7BC-5132-49C8-9932-3D50588AC24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B684E-E724-3E47-1EE8-F797F987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D18FD-BDB0-4058-193D-BB660D66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686-DAB5-446F-B9AA-971145CFD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2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B136-78A9-C648-A941-6943F49B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B8817-ECFD-18AD-6068-0CB265E5D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9B5A1-C677-C0C5-E37C-F663268D0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1E96F-C899-6E16-DCA2-DAC8B4518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75F45-7FEF-37D0-FA9C-A16ABCA88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A652BF-88D6-E931-5D28-D9F89275B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D7BC-5132-49C8-9932-3D50588AC24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80F9F-9045-A8BF-5BF7-5B4ED4D5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056CA-5416-6E19-05BE-3E7668163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686-DAB5-446F-B9AA-971145CFD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4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8489B-0E87-245A-F1B3-4DB929CF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15253-241D-1581-87A2-5875FF3F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D7BC-5132-49C8-9932-3D50588AC24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13D77-3705-1E5D-EA99-E585AF35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1A0F0-7EE0-C7C1-D108-5D937628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686-DAB5-446F-B9AA-971145CFD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5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277F73-ABA7-779C-A661-1C44E182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D7BC-5132-49C8-9932-3D50588AC24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3F0B0-4D70-60CD-77DC-53F9491C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A8C98-73DF-78EE-5E88-D03B04EA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686-DAB5-446F-B9AA-971145CFD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5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4D07-DBA4-0F65-72D2-A86714EB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9C8A2-F5EF-1CCB-2D3F-AAAE9637E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1BB08-A81C-EE37-5321-E86D3CCA1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F7744-9004-7DBD-6D6E-99328B206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D7BC-5132-49C8-9932-3D50588AC24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49CD9-74F7-EDAF-13FC-1A1789BE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F1516-8662-833B-BF5B-4BDEDB47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686-DAB5-446F-B9AA-971145CFD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E134-51A0-1E0C-A7B0-B7AF319B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C02180-7609-4AC7-D9C9-D2225BAD4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AB7B7-D3F9-56DD-659F-CB969B882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1EF89-23B8-B4BE-DA5B-80173D4A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5D7BC-5132-49C8-9932-3D50588AC24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C9B3A-334E-7FC9-D1F0-6ECDE911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E3CFF-5993-DD3F-A658-2DB40954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7686-DAB5-446F-B9AA-971145CFD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2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CF38E-4C3D-5289-ADD9-E5B8D30E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69CE7-676A-F413-C170-94F04534E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E3E92-7702-951B-D6FB-67A1EDEE8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5D7BC-5132-49C8-9932-3D50588AC24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3E1E1-5877-686C-A7BB-EFBF718E5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5CCBB-8A95-92BC-0527-81EFF60F3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E7686-DAB5-446F-B9AA-971145CFD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5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862000281/match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B90B3-FBAA-A500-45E0-8F81A853E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529" y="2085788"/>
            <a:ext cx="6884895" cy="1496649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 a Storyteller</a:t>
            </a:r>
            <a:endParaRPr lang="en-US" sz="3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BC4350-BD9A-0295-C51B-AF0BB5DBF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948056"/>
            <a:ext cx="6096000" cy="830134"/>
          </a:xfrm>
        </p:spPr>
        <p:txBody>
          <a:bodyPr anchor="t">
            <a:normAutofit/>
          </a:bodyPr>
          <a:lstStyle/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T2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Wk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 D2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1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0A7B37-4458-4745-AA03-7239FAF2D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097E1D96-7C8B-400D-A348-5CCBDCAFB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0E5BB2AC-B50A-43D8-A7F2-134009198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AAC306-925E-E635-FA6A-9626072A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86" y="383457"/>
            <a:ext cx="10545713" cy="2788920"/>
          </a:xfrm>
        </p:spPr>
        <p:txBody>
          <a:bodyPr anchor="b">
            <a:normAutofit/>
          </a:bodyPr>
          <a:lstStyle/>
          <a:p>
            <a:pPr algn="ctr"/>
            <a:r>
              <a:rPr lang="en-GB" sz="4800">
                <a:solidFill>
                  <a:schemeClr val="bg1"/>
                </a:solidFill>
              </a:rPr>
              <a:t>Lesson Objective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43E7E7-E8B6-4540-9F64-16248A70A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57" y="3245529"/>
            <a:ext cx="10911259" cy="3251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7F94C0-FDCC-B08F-EE0A-CA6A6D2D02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31657" y="4028486"/>
          <a:ext cx="8528685" cy="1652603"/>
        </p:xfrm>
        <a:graphic>
          <a:graphicData uri="http://schemas.openxmlformats.org/drawingml/2006/table">
            <a:tbl>
              <a:tblPr/>
              <a:tblGrid>
                <a:gridCol w="8528685">
                  <a:extLst>
                    <a:ext uri="{9D8B030D-6E8A-4147-A177-3AD203B41FA5}">
                      <a16:colId xmlns:a16="http://schemas.microsoft.com/office/drawing/2014/main" val="2912923977"/>
                    </a:ext>
                  </a:extLst>
                </a:gridCol>
              </a:tblGrid>
              <a:tr h="165260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By the end of the lesson, learners will be able to 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300" b="0" i="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To change code to get the right result.</a:t>
                      </a:r>
                      <a:endParaRPr lang="en-U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9421" marR="269421" marT="224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49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9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8518D-F073-CFC4-ABB0-D4DCACC54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Hook Activity-</a:t>
            </a:r>
            <a:r>
              <a:rPr lang="en-US" sz="33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Pair Activity (10 mins)</a:t>
            </a:r>
            <a:br>
              <a:rPr lang="en-US" sz="33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3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D379DE-B1FF-10EA-82B2-4055067A3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910654"/>
            <a:ext cx="6780700" cy="303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5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B4BC1-00F4-57B8-E592-2D603772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kern="1200">
                <a:solidFill>
                  <a:srgbClr val="595959"/>
                </a:solidFill>
                <a:effectLst/>
                <a:latin typeface="+mj-lt"/>
                <a:ea typeface="+mj-ea"/>
                <a:cs typeface="+mj-cs"/>
              </a:rPr>
              <a:t>Main Activity– Pair Work (20 mins) (pg 101)</a:t>
            </a:r>
            <a:endParaRPr lang="en-US" sz="3200" kern="120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8765F-BA7A-B777-3E27-BE90AF9D98DA}"/>
              </a:ext>
            </a:extLst>
          </p:cNvPr>
          <p:cNvSpPr txBox="1"/>
          <p:nvPr/>
        </p:nvSpPr>
        <p:spPr>
          <a:xfrm>
            <a:off x="871442" y="2447337"/>
            <a:ext cx="4353116" cy="3770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>
                <a:solidFill>
                  <a:srgbClr val="595959"/>
                </a:solidFill>
                <a:effectLst/>
              </a:rPr>
              <a:t>Extension task:</a:t>
            </a:r>
            <a:endParaRPr lang="en-US" sz="2000">
              <a:solidFill>
                <a:srgbClr val="595959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595959"/>
                </a:solidFill>
                <a:effectLst/>
              </a:rPr>
              <a:t>Early finishers will do challenge task on pg 102.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C021A8-762D-2CCF-0DF3-D8B59BE49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1801" y="1574937"/>
            <a:ext cx="4797056" cy="375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4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910DC-7578-68D2-1555-58AEB6AE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u="sng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Extension task:</a:t>
            </a:r>
            <a:br>
              <a:rPr lang="en-US" sz="28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Early finishers will do challenge task on pg 102.</a:t>
            </a:r>
            <a:br>
              <a:rPr lang="en-US" sz="28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6C50DF-FE77-4E23-FB15-4DD7596DB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7925" y="643466"/>
            <a:ext cx="6239482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0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33F0-2B76-0D41-A3BE-BDF633B1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 b="1" u="sng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Exit Ticket</a:t>
            </a:r>
            <a:endParaRPr lang="en-US" sz="3200"/>
          </a:p>
        </p:txBody>
      </p:sp>
      <p:pic>
        <p:nvPicPr>
          <p:cNvPr id="5" name="Picture 4" descr="Black pen against a sheet with shaded numbers">
            <a:extLst>
              <a:ext uri="{FF2B5EF4-FFF2-40B4-BE49-F238E27FC236}">
                <a16:creationId xmlns:a16="http://schemas.microsoft.com/office/drawing/2014/main" id="{6EBBA499-0AE8-A5EE-2A3B-2220FB873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63" r="-1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24562-F8EB-2A93-466C-E00246CCB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the following Quiz on Quizlet.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u="sng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https://quizlet.com/862000281/match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u="sng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Quiz 1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190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99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Times New Roman</vt:lpstr>
      <vt:lpstr>Office Theme</vt:lpstr>
      <vt:lpstr>Be a Storyteller</vt:lpstr>
      <vt:lpstr>Lesson Objective</vt:lpstr>
      <vt:lpstr>Hook Activity-Pair Activity (10 mins) </vt:lpstr>
      <vt:lpstr>Main Activity– Pair Work (20 mins) (pg 101)</vt:lpstr>
      <vt:lpstr>Extension task: Early finishers will do challenge task on pg 102. 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 Storyteller</dc:title>
  <dc:creator>Shomaila Ali</dc:creator>
  <cp:lastModifiedBy>Shomaila Ali</cp:lastModifiedBy>
  <cp:revision>1</cp:revision>
  <dcterms:created xsi:type="dcterms:W3CDTF">2023-12-11T04:12:05Z</dcterms:created>
  <dcterms:modified xsi:type="dcterms:W3CDTF">2023-12-11T04:30:23Z</dcterms:modified>
</cp:coreProperties>
</file>