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87" r:id="rId2"/>
    <p:sldId id="284" r:id="rId3"/>
    <p:sldId id="285" r:id="rId4"/>
    <p:sldId id="292" r:id="rId5"/>
    <p:sldId id="299" r:id="rId6"/>
    <p:sldId id="300" r:id="rId7"/>
    <p:sldId id="318" r:id="rId8"/>
    <p:sldId id="301" r:id="rId9"/>
    <p:sldId id="319" r:id="rId10"/>
    <p:sldId id="32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746"/>
    <a:srgbClr val="DEDEDE"/>
    <a:srgbClr val="004A76"/>
    <a:srgbClr val="F6B350"/>
    <a:srgbClr val="E75919"/>
    <a:srgbClr val="3F9DA7"/>
    <a:srgbClr val="6EBFC8"/>
    <a:srgbClr val="AED2BC"/>
    <a:srgbClr val="87BB9B"/>
    <a:srgbClr val="F7E3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41" autoAdjust="0"/>
    <p:restoredTop sz="85714" autoAdjust="0"/>
  </p:normalViewPr>
  <p:slideViewPr>
    <p:cSldViewPr snapToGrid="0">
      <p:cViewPr varScale="1">
        <p:scale>
          <a:sx n="57" d="100"/>
          <a:sy n="57" d="100"/>
        </p:scale>
        <p:origin x="1716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256" y="-7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a Zubair" userId="a0784601-03b9-4b87-b5f2-95db7742549f" providerId="ADAL" clId="{646E1D69-4A38-45E9-96EF-AE8872517785}"/>
    <pc:docChg chg="undo custSel addSld delSld modSld">
      <pc:chgData name="Saba Zubair" userId="a0784601-03b9-4b87-b5f2-95db7742549f" providerId="ADAL" clId="{646E1D69-4A38-45E9-96EF-AE8872517785}" dt="2024-12-09T14:42:23.038" v="104" actId="47"/>
      <pc:docMkLst>
        <pc:docMk/>
      </pc:docMkLst>
      <pc:sldChg chg="del">
        <pc:chgData name="Saba Zubair" userId="a0784601-03b9-4b87-b5f2-95db7742549f" providerId="ADAL" clId="{646E1D69-4A38-45E9-96EF-AE8872517785}" dt="2024-12-09T14:28:37.451" v="3" actId="47"/>
        <pc:sldMkLst>
          <pc:docMk/>
          <pc:sldMk cId="2047842423" sldId="279"/>
        </pc:sldMkLst>
      </pc:sldChg>
      <pc:sldChg chg="del">
        <pc:chgData name="Saba Zubair" userId="a0784601-03b9-4b87-b5f2-95db7742549f" providerId="ADAL" clId="{646E1D69-4A38-45E9-96EF-AE8872517785}" dt="2024-12-09T14:42:22.043" v="103" actId="47"/>
        <pc:sldMkLst>
          <pc:docMk/>
          <pc:sldMk cId="3262603198" sldId="280"/>
        </pc:sldMkLst>
      </pc:sldChg>
      <pc:sldChg chg="del">
        <pc:chgData name="Saba Zubair" userId="a0784601-03b9-4b87-b5f2-95db7742549f" providerId="ADAL" clId="{646E1D69-4A38-45E9-96EF-AE8872517785}" dt="2024-12-09T14:28:36.002" v="1" actId="47"/>
        <pc:sldMkLst>
          <pc:docMk/>
          <pc:sldMk cId="499201509" sldId="286"/>
        </pc:sldMkLst>
      </pc:sldChg>
      <pc:sldChg chg="del">
        <pc:chgData name="Saba Zubair" userId="a0784601-03b9-4b87-b5f2-95db7742549f" providerId="ADAL" clId="{646E1D69-4A38-45E9-96EF-AE8872517785}" dt="2024-12-09T14:42:20.160" v="102" actId="47"/>
        <pc:sldMkLst>
          <pc:docMk/>
          <pc:sldMk cId="2734148888" sldId="290"/>
        </pc:sldMkLst>
      </pc:sldChg>
      <pc:sldChg chg="del">
        <pc:chgData name="Saba Zubair" userId="a0784601-03b9-4b87-b5f2-95db7742549f" providerId="ADAL" clId="{646E1D69-4A38-45E9-96EF-AE8872517785}" dt="2024-12-09T14:28:39.957" v="10" actId="47"/>
        <pc:sldMkLst>
          <pc:docMk/>
          <pc:sldMk cId="2814342108" sldId="291"/>
        </pc:sldMkLst>
      </pc:sldChg>
      <pc:sldChg chg="del">
        <pc:chgData name="Saba Zubair" userId="a0784601-03b9-4b87-b5f2-95db7742549f" providerId="ADAL" clId="{646E1D69-4A38-45E9-96EF-AE8872517785}" dt="2024-12-09T14:28:36.856" v="2" actId="47"/>
        <pc:sldMkLst>
          <pc:docMk/>
          <pc:sldMk cId="2295474434" sldId="293"/>
        </pc:sldMkLst>
      </pc:sldChg>
      <pc:sldChg chg="del">
        <pc:chgData name="Saba Zubair" userId="a0784601-03b9-4b87-b5f2-95db7742549f" providerId="ADAL" clId="{646E1D69-4A38-45E9-96EF-AE8872517785}" dt="2024-12-09T14:28:34.079" v="0" actId="47"/>
        <pc:sldMkLst>
          <pc:docMk/>
          <pc:sldMk cId="1506592934" sldId="294"/>
        </pc:sldMkLst>
      </pc:sldChg>
      <pc:sldChg chg="del">
        <pc:chgData name="Saba Zubair" userId="a0784601-03b9-4b87-b5f2-95db7742549f" providerId="ADAL" clId="{646E1D69-4A38-45E9-96EF-AE8872517785}" dt="2024-12-09T14:28:39.040" v="7" actId="47"/>
        <pc:sldMkLst>
          <pc:docMk/>
          <pc:sldMk cId="734083849" sldId="295"/>
        </pc:sldMkLst>
      </pc:sldChg>
      <pc:sldChg chg="del">
        <pc:chgData name="Saba Zubair" userId="a0784601-03b9-4b87-b5f2-95db7742549f" providerId="ADAL" clId="{646E1D69-4A38-45E9-96EF-AE8872517785}" dt="2024-12-09T14:28:41.808" v="18" actId="47"/>
        <pc:sldMkLst>
          <pc:docMk/>
          <pc:sldMk cId="2005017530" sldId="296"/>
        </pc:sldMkLst>
      </pc:sldChg>
      <pc:sldChg chg="del">
        <pc:chgData name="Saba Zubair" userId="a0784601-03b9-4b87-b5f2-95db7742549f" providerId="ADAL" clId="{646E1D69-4A38-45E9-96EF-AE8872517785}" dt="2024-12-09T14:28:43.353" v="23" actId="47"/>
        <pc:sldMkLst>
          <pc:docMk/>
          <pc:sldMk cId="29387008" sldId="297"/>
        </pc:sldMkLst>
      </pc:sldChg>
      <pc:sldChg chg="del">
        <pc:chgData name="Saba Zubair" userId="a0784601-03b9-4b87-b5f2-95db7742549f" providerId="ADAL" clId="{646E1D69-4A38-45E9-96EF-AE8872517785}" dt="2024-12-09T14:28:44.204" v="24" actId="47"/>
        <pc:sldMkLst>
          <pc:docMk/>
          <pc:sldMk cId="517323647" sldId="298"/>
        </pc:sldMkLst>
      </pc:sldChg>
      <pc:sldChg chg="addSp modSp">
        <pc:chgData name="Saba Zubair" userId="a0784601-03b9-4b87-b5f2-95db7742549f" providerId="ADAL" clId="{646E1D69-4A38-45E9-96EF-AE8872517785}" dt="2024-12-09T14:39:26.314" v="59" actId="1076"/>
        <pc:sldMkLst>
          <pc:docMk/>
          <pc:sldMk cId="986893661" sldId="301"/>
        </pc:sldMkLst>
        <pc:spChg chg="add mod">
          <ac:chgData name="Saba Zubair" userId="a0784601-03b9-4b87-b5f2-95db7742549f" providerId="ADAL" clId="{646E1D69-4A38-45E9-96EF-AE8872517785}" dt="2024-12-09T14:39:26.314" v="59" actId="1076"/>
          <ac:spMkLst>
            <pc:docMk/>
            <pc:sldMk cId="986893661" sldId="301"/>
            <ac:spMk id="9" creationId="{3FAEB343-382F-4D88-85A3-E6C636E047D9}"/>
          </ac:spMkLst>
        </pc:spChg>
      </pc:sldChg>
      <pc:sldChg chg="del">
        <pc:chgData name="Saba Zubair" userId="a0784601-03b9-4b87-b5f2-95db7742549f" providerId="ADAL" clId="{646E1D69-4A38-45E9-96EF-AE8872517785}" dt="2024-12-09T14:28:40.226" v="11" actId="47"/>
        <pc:sldMkLst>
          <pc:docMk/>
          <pc:sldMk cId="685083184" sldId="302"/>
        </pc:sldMkLst>
      </pc:sldChg>
      <pc:sldChg chg="del">
        <pc:chgData name="Saba Zubair" userId="a0784601-03b9-4b87-b5f2-95db7742549f" providerId="ADAL" clId="{646E1D69-4A38-45E9-96EF-AE8872517785}" dt="2024-12-09T14:28:41.619" v="17" actId="47"/>
        <pc:sldMkLst>
          <pc:docMk/>
          <pc:sldMk cId="1337905549" sldId="304"/>
        </pc:sldMkLst>
      </pc:sldChg>
      <pc:sldChg chg="del">
        <pc:chgData name="Saba Zubair" userId="a0784601-03b9-4b87-b5f2-95db7742549f" providerId="ADAL" clId="{646E1D69-4A38-45E9-96EF-AE8872517785}" dt="2024-12-09T14:28:38.114" v="4" actId="47"/>
        <pc:sldMkLst>
          <pc:docMk/>
          <pc:sldMk cId="2238482061" sldId="305"/>
        </pc:sldMkLst>
      </pc:sldChg>
      <pc:sldChg chg="del">
        <pc:chgData name="Saba Zubair" userId="a0784601-03b9-4b87-b5f2-95db7742549f" providerId="ADAL" clId="{646E1D69-4A38-45E9-96EF-AE8872517785}" dt="2024-12-09T14:28:38.460" v="5" actId="47"/>
        <pc:sldMkLst>
          <pc:docMk/>
          <pc:sldMk cId="771354307" sldId="306"/>
        </pc:sldMkLst>
      </pc:sldChg>
      <pc:sldChg chg="del">
        <pc:chgData name="Saba Zubair" userId="a0784601-03b9-4b87-b5f2-95db7742549f" providerId="ADAL" clId="{646E1D69-4A38-45E9-96EF-AE8872517785}" dt="2024-12-09T14:28:38.759" v="6" actId="47"/>
        <pc:sldMkLst>
          <pc:docMk/>
          <pc:sldMk cId="1332691714" sldId="307"/>
        </pc:sldMkLst>
      </pc:sldChg>
      <pc:sldChg chg="del">
        <pc:chgData name="Saba Zubair" userId="a0784601-03b9-4b87-b5f2-95db7742549f" providerId="ADAL" clId="{646E1D69-4A38-45E9-96EF-AE8872517785}" dt="2024-12-09T14:28:40.480" v="12" actId="47"/>
        <pc:sldMkLst>
          <pc:docMk/>
          <pc:sldMk cId="665099711" sldId="308"/>
        </pc:sldMkLst>
      </pc:sldChg>
      <pc:sldChg chg="del">
        <pc:chgData name="Saba Zubair" userId="a0784601-03b9-4b87-b5f2-95db7742549f" providerId="ADAL" clId="{646E1D69-4A38-45E9-96EF-AE8872517785}" dt="2024-12-09T14:28:40.728" v="13" actId="47"/>
        <pc:sldMkLst>
          <pc:docMk/>
          <pc:sldMk cId="840651380" sldId="309"/>
        </pc:sldMkLst>
      </pc:sldChg>
      <pc:sldChg chg="del">
        <pc:chgData name="Saba Zubair" userId="a0784601-03b9-4b87-b5f2-95db7742549f" providerId="ADAL" clId="{646E1D69-4A38-45E9-96EF-AE8872517785}" dt="2024-12-09T14:28:40.974" v="14" actId="47"/>
        <pc:sldMkLst>
          <pc:docMk/>
          <pc:sldMk cId="2837951937" sldId="310"/>
        </pc:sldMkLst>
      </pc:sldChg>
      <pc:sldChg chg="del">
        <pc:chgData name="Saba Zubair" userId="a0784601-03b9-4b87-b5f2-95db7742549f" providerId="ADAL" clId="{646E1D69-4A38-45E9-96EF-AE8872517785}" dt="2024-12-09T14:28:41.179" v="15" actId="47"/>
        <pc:sldMkLst>
          <pc:docMk/>
          <pc:sldMk cId="1576500472" sldId="311"/>
        </pc:sldMkLst>
      </pc:sldChg>
      <pc:sldChg chg="del">
        <pc:chgData name="Saba Zubair" userId="a0784601-03b9-4b87-b5f2-95db7742549f" providerId="ADAL" clId="{646E1D69-4A38-45E9-96EF-AE8872517785}" dt="2024-12-09T14:28:41.367" v="16" actId="47"/>
        <pc:sldMkLst>
          <pc:docMk/>
          <pc:sldMk cId="2699518143" sldId="312"/>
        </pc:sldMkLst>
      </pc:sldChg>
      <pc:sldChg chg="del">
        <pc:chgData name="Saba Zubair" userId="a0784601-03b9-4b87-b5f2-95db7742549f" providerId="ADAL" clId="{646E1D69-4A38-45E9-96EF-AE8872517785}" dt="2024-12-09T14:28:42.171" v="19" actId="47"/>
        <pc:sldMkLst>
          <pc:docMk/>
          <pc:sldMk cId="3961584058" sldId="313"/>
        </pc:sldMkLst>
      </pc:sldChg>
      <pc:sldChg chg="del">
        <pc:chgData name="Saba Zubair" userId="a0784601-03b9-4b87-b5f2-95db7742549f" providerId="ADAL" clId="{646E1D69-4A38-45E9-96EF-AE8872517785}" dt="2024-12-09T14:28:42.439" v="20" actId="47"/>
        <pc:sldMkLst>
          <pc:docMk/>
          <pc:sldMk cId="3401331366" sldId="314"/>
        </pc:sldMkLst>
      </pc:sldChg>
      <pc:sldChg chg="del">
        <pc:chgData name="Saba Zubair" userId="a0784601-03b9-4b87-b5f2-95db7742549f" providerId="ADAL" clId="{646E1D69-4A38-45E9-96EF-AE8872517785}" dt="2024-12-09T14:28:42.678" v="21" actId="47"/>
        <pc:sldMkLst>
          <pc:docMk/>
          <pc:sldMk cId="4177237358" sldId="315"/>
        </pc:sldMkLst>
      </pc:sldChg>
      <pc:sldChg chg="del">
        <pc:chgData name="Saba Zubair" userId="a0784601-03b9-4b87-b5f2-95db7742549f" providerId="ADAL" clId="{646E1D69-4A38-45E9-96EF-AE8872517785}" dt="2024-12-09T14:28:42.977" v="22" actId="47"/>
        <pc:sldMkLst>
          <pc:docMk/>
          <pc:sldMk cId="1512395836" sldId="316"/>
        </pc:sldMkLst>
      </pc:sldChg>
      <pc:sldChg chg="del">
        <pc:chgData name="Saba Zubair" userId="a0784601-03b9-4b87-b5f2-95db7742549f" providerId="ADAL" clId="{646E1D69-4A38-45E9-96EF-AE8872517785}" dt="2024-12-09T14:42:23.038" v="104" actId="47"/>
        <pc:sldMkLst>
          <pc:docMk/>
          <pc:sldMk cId="1356876063" sldId="317"/>
        </pc:sldMkLst>
      </pc:sldChg>
      <pc:sldChg chg="addSp delSp modSp new add">
        <pc:chgData name="Saba Zubair" userId="a0784601-03b9-4b87-b5f2-95db7742549f" providerId="ADAL" clId="{646E1D69-4A38-45E9-96EF-AE8872517785}" dt="2024-12-09T14:39:00.293" v="54" actId="20577"/>
        <pc:sldMkLst>
          <pc:docMk/>
          <pc:sldMk cId="1410305478" sldId="318"/>
        </pc:sldMkLst>
        <pc:spChg chg="add">
          <ac:chgData name="Saba Zubair" userId="a0784601-03b9-4b87-b5f2-95db7742549f" providerId="ADAL" clId="{646E1D69-4A38-45E9-96EF-AE8872517785}" dt="2024-12-09T14:36:06.463" v="27"/>
          <ac:spMkLst>
            <pc:docMk/>
            <pc:sldMk cId="1410305478" sldId="318"/>
            <ac:spMk id="4" creationId="{A60CB6D5-27FC-4981-813D-5F674A900082}"/>
          </ac:spMkLst>
        </pc:spChg>
        <pc:spChg chg="add del mod">
          <ac:chgData name="Saba Zubair" userId="a0784601-03b9-4b87-b5f2-95db7742549f" providerId="ADAL" clId="{646E1D69-4A38-45E9-96EF-AE8872517785}" dt="2024-12-09T14:36:33.027" v="30"/>
          <ac:spMkLst>
            <pc:docMk/>
            <pc:sldMk cId="1410305478" sldId="318"/>
            <ac:spMk id="5" creationId="{ACD1B6C5-2E98-4734-A1CC-7BC2969617A4}"/>
          </ac:spMkLst>
        </pc:spChg>
        <pc:spChg chg="add mod">
          <ac:chgData name="Saba Zubair" userId="a0784601-03b9-4b87-b5f2-95db7742549f" providerId="ADAL" clId="{646E1D69-4A38-45E9-96EF-AE8872517785}" dt="2024-12-09T14:37:21.864" v="38" actId="1076"/>
          <ac:spMkLst>
            <pc:docMk/>
            <pc:sldMk cId="1410305478" sldId="318"/>
            <ac:spMk id="6" creationId="{A3D2890F-0E9D-4B11-8A27-42D91DA46EC5}"/>
          </ac:spMkLst>
        </pc:spChg>
        <pc:spChg chg="add mod">
          <ac:chgData name="Saba Zubair" userId="a0784601-03b9-4b87-b5f2-95db7742549f" providerId="ADAL" clId="{646E1D69-4A38-45E9-96EF-AE8872517785}" dt="2024-12-09T14:39:00.293" v="54" actId="20577"/>
          <ac:spMkLst>
            <pc:docMk/>
            <pc:sldMk cId="1410305478" sldId="318"/>
            <ac:spMk id="8" creationId="{ABF10700-D04E-409F-8BA9-708BA5E4601A}"/>
          </ac:spMkLst>
        </pc:spChg>
        <pc:spChg chg="add mod">
          <ac:chgData name="Saba Zubair" userId="a0784601-03b9-4b87-b5f2-95db7742549f" providerId="ADAL" clId="{646E1D69-4A38-45E9-96EF-AE8872517785}" dt="2024-12-09T14:38:39.843" v="49"/>
          <ac:spMkLst>
            <pc:docMk/>
            <pc:sldMk cId="1410305478" sldId="318"/>
            <ac:spMk id="10" creationId="{D7EDEB76-A0FD-45C5-9B23-80A1416DA31B}"/>
          </ac:spMkLst>
        </pc:spChg>
        <pc:picChg chg="add mod">
          <ac:chgData name="Saba Zubair" userId="a0784601-03b9-4b87-b5f2-95db7742549f" providerId="ADAL" clId="{646E1D69-4A38-45E9-96EF-AE8872517785}" dt="2024-12-09T14:37:13.368" v="37" actId="1076"/>
          <ac:picMkLst>
            <pc:docMk/>
            <pc:sldMk cId="1410305478" sldId="318"/>
            <ac:picMk id="7" creationId="{B21373FC-5B61-4003-8422-E52B7175FD20}"/>
          </ac:picMkLst>
        </pc:picChg>
        <pc:picChg chg="add mod">
          <ac:chgData name="Saba Zubair" userId="a0784601-03b9-4b87-b5f2-95db7742549f" providerId="ADAL" clId="{646E1D69-4A38-45E9-96EF-AE8872517785}" dt="2024-12-09T14:38:08.245" v="45" actId="1076"/>
          <ac:picMkLst>
            <pc:docMk/>
            <pc:sldMk cId="1410305478" sldId="318"/>
            <ac:picMk id="9" creationId="{ED762740-6AB2-4AC5-B2BA-84C84A3D3922}"/>
          </ac:picMkLst>
        </pc:picChg>
        <pc:picChg chg="add mod">
          <ac:chgData name="Saba Zubair" userId="a0784601-03b9-4b87-b5f2-95db7742549f" providerId="ADAL" clId="{646E1D69-4A38-45E9-96EF-AE8872517785}" dt="2024-12-09T14:38:52.291" v="51" actId="1076"/>
          <ac:picMkLst>
            <pc:docMk/>
            <pc:sldMk cId="1410305478" sldId="318"/>
            <ac:picMk id="11" creationId="{612973CD-B9FA-4AA2-BBE4-00DF9616E6CB}"/>
          </ac:picMkLst>
        </pc:picChg>
      </pc:sldChg>
      <pc:sldChg chg="new add del">
        <pc:chgData name="Saba Zubair" userId="a0784601-03b9-4b87-b5f2-95db7742549f" providerId="ADAL" clId="{646E1D69-4A38-45E9-96EF-AE8872517785}" dt="2024-12-09T14:39:12.506" v="57" actId="47"/>
        <pc:sldMkLst>
          <pc:docMk/>
          <pc:sldMk cId="1368715051" sldId="319"/>
        </pc:sldMkLst>
      </pc:sldChg>
      <pc:sldChg chg="addSp delSp modSp new add">
        <pc:chgData name="Saba Zubair" userId="a0784601-03b9-4b87-b5f2-95db7742549f" providerId="ADAL" clId="{646E1D69-4A38-45E9-96EF-AE8872517785}" dt="2024-12-09T14:40:56.322" v="88" actId="14100"/>
        <pc:sldMkLst>
          <pc:docMk/>
          <pc:sldMk cId="2202322864" sldId="319"/>
        </pc:sldMkLst>
        <pc:spChg chg="del">
          <ac:chgData name="Saba Zubair" userId="a0784601-03b9-4b87-b5f2-95db7742549f" providerId="ADAL" clId="{646E1D69-4A38-45E9-96EF-AE8872517785}" dt="2024-12-09T14:39:34.320" v="62" actId="478"/>
          <ac:spMkLst>
            <pc:docMk/>
            <pc:sldMk cId="2202322864" sldId="319"/>
            <ac:spMk id="2" creationId="{718C9D51-53C2-431E-AE94-6FEC2E667FA2}"/>
          </ac:spMkLst>
        </pc:spChg>
        <pc:spChg chg="add mod">
          <ac:chgData name="Saba Zubair" userId="a0784601-03b9-4b87-b5f2-95db7742549f" providerId="ADAL" clId="{646E1D69-4A38-45E9-96EF-AE8872517785}" dt="2024-12-09T14:39:53.861" v="65" actId="27636"/>
          <ac:spMkLst>
            <pc:docMk/>
            <pc:sldMk cId="2202322864" sldId="319"/>
            <ac:spMk id="5" creationId="{070DB304-CBFA-4662-932E-C7ED79C6BE9F}"/>
          </ac:spMkLst>
        </pc:spChg>
        <pc:spChg chg="add mod">
          <ac:chgData name="Saba Zubair" userId="a0784601-03b9-4b87-b5f2-95db7742549f" providerId="ADAL" clId="{646E1D69-4A38-45E9-96EF-AE8872517785}" dt="2024-12-09T14:40:26.777" v="84" actId="20577"/>
          <ac:spMkLst>
            <pc:docMk/>
            <pc:sldMk cId="2202322864" sldId="319"/>
            <ac:spMk id="6" creationId="{B7DCF125-9E4E-498A-A2A7-ED358B5351D3}"/>
          </ac:spMkLst>
        </pc:spChg>
        <pc:picChg chg="add mod">
          <ac:chgData name="Saba Zubair" userId="a0784601-03b9-4b87-b5f2-95db7742549f" providerId="ADAL" clId="{646E1D69-4A38-45E9-96EF-AE8872517785}" dt="2024-12-09T14:40:56.322" v="88" actId="14100"/>
          <ac:picMkLst>
            <pc:docMk/>
            <pc:sldMk cId="2202322864" sldId="319"/>
            <ac:picMk id="7" creationId="{8DC2840E-7E57-48D9-BF6C-407A2AE485B0}"/>
          </ac:picMkLst>
        </pc:picChg>
      </pc:sldChg>
      <pc:sldChg chg="del">
        <pc:chgData name="Saba Zubair" userId="a0784601-03b9-4b87-b5f2-95db7742549f" providerId="ADAL" clId="{646E1D69-4A38-45E9-96EF-AE8872517785}" dt="2024-12-09T14:28:39.326" v="8" actId="47"/>
        <pc:sldMkLst>
          <pc:docMk/>
          <pc:sldMk cId="288148033" sldId="320"/>
        </pc:sldMkLst>
      </pc:sldChg>
      <pc:sldChg chg="addSp delSp modSp new add">
        <pc:chgData name="Saba Zubair" userId="a0784601-03b9-4b87-b5f2-95db7742549f" providerId="ADAL" clId="{646E1D69-4A38-45E9-96EF-AE8872517785}" dt="2024-12-09T14:42:14.614" v="101"/>
        <pc:sldMkLst>
          <pc:docMk/>
          <pc:sldMk cId="1097476939" sldId="320"/>
        </pc:sldMkLst>
        <pc:spChg chg="del">
          <ac:chgData name="Saba Zubair" userId="a0784601-03b9-4b87-b5f2-95db7742549f" providerId="ADAL" clId="{646E1D69-4A38-45E9-96EF-AE8872517785}" dt="2024-12-09T14:41:08.001" v="91" actId="478"/>
          <ac:spMkLst>
            <pc:docMk/>
            <pc:sldMk cId="1097476939" sldId="320"/>
            <ac:spMk id="2" creationId="{E829F7E2-1AB7-4A4D-92D2-5EB043AE96E5}"/>
          </ac:spMkLst>
        </pc:spChg>
        <pc:spChg chg="add mod">
          <ac:chgData name="Saba Zubair" userId="a0784601-03b9-4b87-b5f2-95db7742549f" providerId="ADAL" clId="{646E1D69-4A38-45E9-96EF-AE8872517785}" dt="2024-12-09T14:41:32.241" v="97" actId="255"/>
          <ac:spMkLst>
            <pc:docMk/>
            <pc:sldMk cId="1097476939" sldId="320"/>
            <ac:spMk id="5" creationId="{B3E9EE32-EA99-41FB-A204-00B899307F15}"/>
          </ac:spMkLst>
        </pc:spChg>
        <pc:spChg chg="add mod">
          <ac:chgData name="Saba Zubair" userId="a0784601-03b9-4b87-b5f2-95db7742549f" providerId="ADAL" clId="{646E1D69-4A38-45E9-96EF-AE8872517785}" dt="2024-12-09T14:42:00.164" v="100"/>
          <ac:spMkLst>
            <pc:docMk/>
            <pc:sldMk cId="1097476939" sldId="320"/>
            <ac:spMk id="6" creationId="{9477DD9C-DF2C-4575-A82D-3E318585F0AF}"/>
          </ac:spMkLst>
        </pc:spChg>
        <pc:picChg chg="add">
          <ac:chgData name="Saba Zubair" userId="a0784601-03b9-4b87-b5f2-95db7742549f" providerId="ADAL" clId="{646E1D69-4A38-45E9-96EF-AE8872517785}" dt="2024-12-09T14:42:14.614" v="101"/>
          <ac:picMkLst>
            <pc:docMk/>
            <pc:sldMk cId="1097476939" sldId="320"/>
            <ac:picMk id="7" creationId="{896C5F13-AC04-410A-8485-15B71BDCB311}"/>
          </ac:picMkLst>
        </pc:picChg>
      </pc:sldChg>
      <pc:sldChg chg="del">
        <pc:chgData name="Saba Zubair" userId="a0784601-03b9-4b87-b5f2-95db7742549f" providerId="ADAL" clId="{646E1D69-4A38-45E9-96EF-AE8872517785}" dt="2024-12-09T14:28:39.657" v="9" actId="47"/>
        <pc:sldMkLst>
          <pc:docMk/>
          <pc:sldMk cId="2791151743" sldId="32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Before teaching, be aware that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1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will need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selection of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birthday cards (to include 1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3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rd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6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9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will need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mini-whiteboards and pens. 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2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will need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0-100 landmarked line (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resources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black card strips and fasteners to make &lt;,  and &gt; signs, cubes, card, 0-9 cards.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3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would be best-served by using a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0-100-bead bar and tags;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will need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mini-whiteboards and pens.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4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will need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items for sale with price labels [17p, 25p, 32p, 49p, 55p, 63p, 74p, 86p and 99p], a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0-100 landmarked line (see resources).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Choose starters that suit your class by dragging and dropping the relevant slide or slides below to the start of the teaching for each 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Pre-requisite skills – to use this starter, drag this slide to the start of Day 1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 children to write a number on their whiteboards between 10 and 50. Choose a child to stand up and show their number. Draw 3 boxes next to each other on IWB. Write that number in the middle box. Choose children to come up and write the number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more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the right side and the number that is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less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the left. Repeat with other numbers. As children get used to the activity, simply point at the boxes and have children call out/ show you with a number fan the numbers 1 more and 1 less</a:t>
            </a:r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Pre-requisite skills – to use this starter, drag this slide to the start of Day 2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Put children in groups of 4. They each write a 2-digit number on a whiteboard and then work together to put them in order from the smallest to largest. Show a 1-100 grid (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resources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for them to check. Repeat then ask 2 groups of 4 to combine and order all 8 on whiteboards.</a:t>
            </a:r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292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511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are the children’s strategies for adding multiples of 10? Are they using number facts to help, e.g. 30 + 40 by using 3 + 4?  Or do they use ‘Spider’ to add 10s on the 100-square?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Children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WT/ ARE: 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Identify numbers that will round to a given 10, using landmarked or penny number lines.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ARE/ GD: 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 prices to the nearest 10p to keep a running total; use a calculator to find exact totals.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041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Practice Sheet on this slide is suitable for most children.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Differentiated PRACTICE WORKSHEETS are available on Hamilton’s website in this unit’s PROCEDURAL FLUENCY box.</a:t>
            </a:r>
          </a:p>
          <a:p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WT/ ARE/ GD:  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Write numbers that will round up and down to each multiple of 10, from 20 to 100.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514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2-maths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09" y="6380189"/>
            <a:ext cx="227183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300" b="0" dirty="0">
                <a:solidFill>
                  <a:srgbClr val="EA7600"/>
                </a:solidFill>
              </a:rPr>
              <a:t>©</a:t>
            </a:r>
            <a:r>
              <a:rPr lang="en-GB" sz="1200" b="0" dirty="0">
                <a:solidFill>
                  <a:srgbClr val="EA7600"/>
                </a:solidFill>
              </a:rPr>
              <a:t>  </a:t>
            </a:r>
            <a:r>
              <a:rPr lang="en-GB" sz="1300" b="0" u="none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u="none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Year 2</a:t>
            </a:r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bg1">
                <a:lumMod val="95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4" y="1743331"/>
            <a:ext cx="8130503" cy="3372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Use ordinal numbers in context up to 10</a:t>
            </a:r>
            <a:r>
              <a:rPr lang="en-GB" sz="2000" b="1" baseline="30000" dirty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 and beyond.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Compare numbers using the symbols &lt; and &gt;.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Round 2-digit numbers to nearest multiple of 10.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4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Round 2-digit numbers to nearest multiple of 10.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Place Value and Fractions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Ordinal numbers, Place value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Properties of 2-digit numbers, Rounding</a:t>
            </a:r>
          </a:p>
        </p:txBody>
      </p:sp>
    </p:spTree>
    <p:extLst>
      <p:ext uri="{BB962C8B-B14F-4D97-AF65-F5344CB8AC3E}">
        <p14:creationId xmlns:p14="http://schemas.microsoft.com/office/powerpoint/2010/main" val="296699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A3C6A4-A6D8-43B3-B0F8-3E06C19D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4B32CE-9D79-4673-8005-EB111E8A1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B3E9EE32-EA99-41FB-A204-00B899307F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98321" y="125499"/>
            <a:ext cx="1951463" cy="365125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US" sz="2500" b="1" dirty="0"/>
              <a:t>Homework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77DD9C-DF2C-4575-A82D-3E318585F0AF}"/>
              </a:ext>
            </a:extLst>
          </p:cNvPr>
          <p:cNvSpPr/>
          <p:nvPr/>
        </p:nvSpPr>
        <p:spPr>
          <a:xfrm>
            <a:off x="759627" y="1144141"/>
            <a:ext cx="3315692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/>
              <a:t>Solve Q4 on page 125 workbook.</a:t>
            </a:r>
            <a:endParaRPr lang="en-GB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6C5F13-AC04-410A-8485-15B71BDCB3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6443" y="1747603"/>
            <a:ext cx="6011114" cy="336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476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49557" y="1454349"/>
            <a:ext cx="8130503" cy="3372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Starters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1 more/1 less (pre-requisite skills)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Order 2-digit numbers (pre-requisite skills)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Place value (simmering skills)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4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Rounding (simmering skills)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8F3BFB-D35D-4D60-AB5C-7EFA35847BC1}"/>
              </a:ext>
            </a:extLst>
          </p:cNvPr>
          <p:cNvSpPr txBox="1"/>
          <p:nvPr/>
        </p:nvSpPr>
        <p:spPr>
          <a:xfrm>
            <a:off x="116681" y="16610"/>
            <a:ext cx="891008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Place Value and Fractions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Ordinal numbers, Place value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Properties of 2-digit numbers, Rounding</a:t>
            </a:r>
          </a:p>
        </p:txBody>
      </p:sp>
    </p:spTree>
    <p:extLst>
      <p:ext uri="{BB962C8B-B14F-4D97-AF65-F5344CB8AC3E}">
        <p14:creationId xmlns:p14="http://schemas.microsoft.com/office/powerpoint/2010/main" val="2754893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4169464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1 more/1 less</a:t>
            </a:r>
          </a:p>
        </p:txBody>
      </p:sp>
      <p:pic>
        <p:nvPicPr>
          <p:cNvPr id="3074" name="Picture 2" descr="N:\Documents\Website\Wagtail Website\User Manuel for HT\Alarm-clock---wake-up-your-maths-brain-F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420" y="1742058"/>
            <a:ext cx="1984330" cy="187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DBAE74B-558F-4C36-B9B6-2B6249E24B6D}"/>
              </a:ext>
            </a:extLst>
          </p:cNvPr>
          <p:cNvSpPr txBox="1"/>
          <p:nvPr/>
        </p:nvSpPr>
        <p:spPr>
          <a:xfrm>
            <a:off x="116681" y="16610"/>
            <a:ext cx="891008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Place Value and Fractions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Ordinal numbers, Place value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Properties of 2-digit numbers, Rounding</a:t>
            </a:r>
          </a:p>
        </p:txBody>
      </p:sp>
    </p:spTree>
    <p:extLst>
      <p:ext uri="{BB962C8B-B14F-4D97-AF65-F5344CB8AC3E}">
        <p14:creationId xmlns:p14="http://schemas.microsoft.com/office/powerpoint/2010/main" val="1450291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4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4185504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Order 2-digit numbers </a:t>
            </a: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074" name="Picture 2" descr="N:\Documents\Website\Wagtail Website\User Manuel for HT\Alarm-clock---wake-up-your-maths-brain-F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420" y="1742056"/>
            <a:ext cx="1984330" cy="187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6568FA7-60A5-452C-962C-EF823487D82E}"/>
              </a:ext>
            </a:extLst>
          </p:cNvPr>
          <p:cNvSpPr txBox="1"/>
          <p:nvPr/>
        </p:nvSpPr>
        <p:spPr>
          <a:xfrm>
            <a:off x="116681" y="16610"/>
            <a:ext cx="891008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Place Value and Fractions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Ordinal numbers, Place value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Properties of 2-digit numbers, Rounding</a:t>
            </a:r>
          </a:p>
        </p:txBody>
      </p:sp>
    </p:spTree>
    <p:extLst>
      <p:ext uri="{BB962C8B-B14F-4D97-AF65-F5344CB8AC3E}">
        <p14:creationId xmlns:p14="http://schemas.microsoft.com/office/powerpoint/2010/main" val="1898350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5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92E063F-747F-48C7-B3E7-ECDC60550867}"/>
              </a:ext>
            </a:extLst>
          </p:cNvPr>
          <p:cNvSpPr/>
          <p:nvPr/>
        </p:nvSpPr>
        <p:spPr>
          <a:xfrm>
            <a:off x="32658" y="125499"/>
            <a:ext cx="62701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b="1" dirty="0">
                <a:solidFill>
                  <a:srgbClr val="253746"/>
                </a:solidFill>
              </a:rPr>
              <a:t>Day 4: 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Round 2-digit numbers to nearest multiple of 10.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7812992-1C5F-4F8E-BC43-A43FD7A7CC35}"/>
              </a:ext>
            </a:extLst>
          </p:cNvPr>
          <p:cNvGrpSpPr/>
          <p:nvPr/>
        </p:nvGrpSpPr>
        <p:grpSpPr>
          <a:xfrm>
            <a:off x="716771" y="2507953"/>
            <a:ext cx="3468716" cy="1304924"/>
            <a:chOff x="633664" y="1646823"/>
            <a:chExt cx="3468716" cy="130492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9666D59-5C86-4577-A74F-BB0F99BFDC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3664" y="1646823"/>
              <a:ext cx="1583908" cy="1304924"/>
            </a:xfrm>
            <a:prstGeom prst="rect">
              <a:avLst/>
            </a:prstGeom>
          </p:spPr>
        </p:pic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6097B79-4A6E-4A0A-90CD-225C3383A7FD}"/>
                </a:ext>
              </a:extLst>
            </p:cNvPr>
            <p:cNvGrpSpPr/>
            <p:nvPr/>
          </p:nvGrpSpPr>
          <p:grpSpPr>
            <a:xfrm>
              <a:off x="1860884" y="2074499"/>
              <a:ext cx="2241496" cy="719921"/>
              <a:chOff x="1860884" y="2074499"/>
              <a:chExt cx="2241496" cy="719921"/>
            </a:xfrm>
          </p:grpSpPr>
          <p:sp>
            <p:nvSpPr>
              <p:cNvPr id="6" name="Rectangle: Top Corners Snipped 5">
                <a:extLst>
                  <a:ext uri="{FF2B5EF4-FFF2-40B4-BE49-F238E27FC236}">
                    <a16:creationId xmlns:a16="http://schemas.microsoft.com/office/drawing/2014/main" id="{1CDCE91D-4B85-4B98-A34F-4DE4DA767419}"/>
                  </a:ext>
                </a:extLst>
              </p:cNvPr>
              <p:cNvSpPr/>
              <p:nvPr/>
            </p:nvSpPr>
            <p:spPr>
              <a:xfrm rot="16354454">
                <a:off x="3089957" y="1781998"/>
                <a:ext cx="719921" cy="1304924"/>
              </a:xfrm>
              <a:prstGeom prst="snip2Same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:r>
                  <a:rPr lang="en-GB" sz="2800" b="1" dirty="0">
                    <a:solidFill>
                      <a:schemeClr val="tx1"/>
                    </a:solidFill>
                    <a:latin typeface="Myriad Pro Light"/>
                  </a:rPr>
                  <a:t>32p</a:t>
                </a:r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FC95F958-18A9-4657-AD44-48CD41C736B4}"/>
                  </a:ext>
                </a:extLst>
              </p:cNvPr>
              <p:cNvSpPr/>
              <p:nvPr/>
            </p:nvSpPr>
            <p:spPr>
              <a:xfrm>
                <a:off x="1860884" y="2302185"/>
                <a:ext cx="1029783" cy="264552"/>
              </a:xfrm>
              <a:custGeom>
                <a:avLst/>
                <a:gdLst>
                  <a:gd name="connsiteX0" fmla="*/ 0 w 1029783"/>
                  <a:gd name="connsiteY0" fmla="*/ 88089 h 264552"/>
                  <a:gd name="connsiteX1" fmla="*/ 192505 w 1029783"/>
                  <a:gd name="connsiteY1" fmla="*/ 7878 h 264552"/>
                  <a:gd name="connsiteX2" fmla="*/ 465221 w 1029783"/>
                  <a:gd name="connsiteY2" fmla="*/ 39962 h 264552"/>
                  <a:gd name="connsiteX3" fmla="*/ 497305 w 1029783"/>
                  <a:gd name="connsiteY3" fmla="*/ 72047 h 264552"/>
                  <a:gd name="connsiteX4" fmla="*/ 545432 w 1029783"/>
                  <a:gd name="connsiteY4" fmla="*/ 104131 h 264552"/>
                  <a:gd name="connsiteX5" fmla="*/ 625642 w 1029783"/>
                  <a:gd name="connsiteY5" fmla="*/ 168299 h 264552"/>
                  <a:gd name="connsiteX6" fmla="*/ 753979 w 1029783"/>
                  <a:gd name="connsiteY6" fmla="*/ 232468 h 264552"/>
                  <a:gd name="connsiteX7" fmla="*/ 802105 w 1029783"/>
                  <a:gd name="connsiteY7" fmla="*/ 248510 h 264552"/>
                  <a:gd name="connsiteX8" fmla="*/ 850232 w 1029783"/>
                  <a:gd name="connsiteY8" fmla="*/ 264552 h 264552"/>
                  <a:gd name="connsiteX9" fmla="*/ 978569 w 1029783"/>
                  <a:gd name="connsiteY9" fmla="*/ 248510 h 264552"/>
                  <a:gd name="connsiteX10" fmla="*/ 1010653 w 1029783"/>
                  <a:gd name="connsiteY10" fmla="*/ 200383 h 264552"/>
                  <a:gd name="connsiteX11" fmla="*/ 1026695 w 1029783"/>
                  <a:gd name="connsiteY11" fmla="*/ 23920 h 2645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029783" h="264552">
                    <a:moveTo>
                      <a:pt x="0" y="88089"/>
                    </a:moveTo>
                    <a:cubicBezTo>
                      <a:pt x="64168" y="61352"/>
                      <a:pt x="123798" y="18448"/>
                      <a:pt x="192505" y="7878"/>
                    </a:cubicBezTo>
                    <a:cubicBezTo>
                      <a:pt x="322311" y="-12092"/>
                      <a:pt x="371048" y="8571"/>
                      <a:pt x="465221" y="39962"/>
                    </a:cubicBezTo>
                    <a:cubicBezTo>
                      <a:pt x="475916" y="50657"/>
                      <a:pt x="485495" y="62599"/>
                      <a:pt x="497305" y="72047"/>
                    </a:cubicBezTo>
                    <a:cubicBezTo>
                      <a:pt x="512360" y="84091"/>
                      <a:pt x="531799" y="90498"/>
                      <a:pt x="545432" y="104131"/>
                    </a:cubicBezTo>
                    <a:cubicBezTo>
                      <a:pt x="617995" y="176693"/>
                      <a:pt x="531949" y="137068"/>
                      <a:pt x="625642" y="168299"/>
                    </a:cubicBezTo>
                    <a:cubicBezTo>
                      <a:pt x="681641" y="224296"/>
                      <a:pt x="643379" y="195601"/>
                      <a:pt x="753979" y="232468"/>
                    </a:cubicBezTo>
                    <a:lnTo>
                      <a:pt x="802105" y="248510"/>
                    </a:lnTo>
                    <a:lnTo>
                      <a:pt x="850232" y="264552"/>
                    </a:lnTo>
                    <a:cubicBezTo>
                      <a:pt x="893011" y="259205"/>
                      <a:pt x="938541" y="264521"/>
                      <a:pt x="978569" y="248510"/>
                    </a:cubicBezTo>
                    <a:cubicBezTo>
                      <a:pt x="996470" y="241349"/>
                      <a:pt x="1002031" y="217628"/>
                      <a:pt x="1010653" y="200383"/>
                    </a:cubicBezTo>
                    <a:cubicBezTo>
                      <a:pt x="1040223" y="141243"/>
                      <a:pt x="1026695" y="94361"/>
                      <a:pt x="1026695" y="23920"/>
                    </a:cubicBezTo>
                  </a:path>
                </a:pathLst>
              </a:custGeom>
              <a:noFill/>
              <a:ln w="571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1B68F64-A736-49EA-AC81-1991834C5EC4}"/>
              </a:ext>
            </a:extLst>
          </p:cNvPr>
          <p:cNvGrpSpPr/>
          <p:nvPr/>
        </p:nvGrpSpPr>
        <p:grpSpPr>
          <a:xfrm>
            <a:off x="6312303" y="331196"/>
            <a:ext cx="1735031" cy="557255"/>
            <a:chOff x="1860884" y="2074499"/>
            <a:chExt cx="2241496" cy="71992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" name="Rectangle: Top Corners Snipped 11">
              <a:extLst>
                <a:ext uri="{FF2B5EF4-FFF2-40B4-BE49-F238E27FC236}">
                  <a16:creationId xmlns:a16="http://schemas.microsoft.com/office/drawing/2014/main" id="{48DDEE7B-17BA-44CF-A035-C3B13C3D2C5C}"/>
                </a:ext>
              </a:extLst>
            </p:cNvPr>
            <p:cNvSpPr/>
            <p:nvPr/>
          </p:nvSpPr>
          <p:spPr>
            <a:xfrm rot="16354454">
              <a:off x="3089957" y="1781998"/>
              <a:ext cx="719921" cy="1304924"/>
            </a:xfrm>
            <a:prstGeom prst="snip2SameRect">
              <a:avLst/>
            </a:prstGeom>
            <a:solidFill>
              <a:srgbClr val="F6B3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Myriad Pro Light"/>
                </a:rPr>
                <a:t>49p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0781D94-12D5-4162-B9D4-5791D4FAFBCF}"/>
                </a:ext>
              </a:extLst>
            </p:cNvPr>
            <p:cNvSpPr/>
            <p:nvPr/>
          </p:nvSpPr>
          <p:spPr>
            <a:xfrm>
              <a:off x="1860884" y="2302185"/>
              <a:ext cx="1029783" cy="264552"/>
            </a:xfrm>
            <a:custGeom>
              <a:avLst/>
              <a:gdLst>
                <a:gd name="connsiteX0" fmla="*/ 0 w 1029783"/>
                <a:gd name="connsiteY0" fmla="*/ 88089 h 264552"/>
                <a:gd name="connsiteX1" fmla="*/ 192505 w 1029783"/>
                <a:gd name="connsiteY1" fmla="*/ 7878 h 264552"/>
                <a:gd name="connsiteX2" fmla="*/ 465221 w 1029783"/>
                <a:gd name="connsiteY2" fmla="*/ 39962 h 264552"/>
                <a:gd name="connsiteX3" fmla="*/ 497305 w 1029783"/>
                <a:gd name="connsiteY3" fmla="*/ 72047 h 264552"/>
                <a:gd name="connsiteX4" fmla="*/ 545432 w 1029783"/>
                <a:gd name="connsiteY4" fmla="*/ 104131 h 264552"/>
                <a:gd name="connsiteX5" fmla="*/ 625642 w 1029783"/>
                <a:gd name="connsiteY5" fmla="*/ 168299 h 264552"/>
                <a:gd name="connsiteX6" fmla="*/ 753979 w 1029783"/>
                <a:gd name="connsiteY6" fmla="*/ 232468 h 264552"/>
                <a:gd name="connsiteX7" fmla="*/ 802105 w 1029783"/>
                <a:gd name="connsiteY7" fmla="*/ 248510 h 264552"/>
                <a:gd name="connsiteX8" fmla="*/ 850232 w 1029783"/>
                <a:gd name="connsiteY8" fmla="*/ 264552 h 264552"/>
                <a:gd name="connsiteX9" fmla="*/ 978569 w 1029783"/>
                <a:gd name="connsiteY9" fmla="*/ 248510 h 264552"/>
                <a:gd name="connsiteX10" fmla="*/ 1010653 w 1029783"/>
                <a:gd name="connsiteY10" fmla="*/ 200383 h 264552"/>
                <a:gd name="connsiteX11" fmla="*/ 1026695 w 1029783"/>
                <a:gd name="connsiteY11" fmla="*/ 23920 h 264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9783" h="264552">
                  <a:moveTo>
                    <a:pt x="0" y="88089"/>
                  </a:moveTo>
                  <a:cubicBezTo>
                    <a:pt x="64168" y="61352"/>
                    <a:pt x="123798" y="18448"/>
                    <a:pt x="192505" y="7878"/>
                  </a:cubicBezTo>
                  <a:cubicBezTo>
                    <a:pt x="322311" y="-12092"/>
                    <a:pt x="371048" y="8571"/>
                    <a:pt x="465221" y="39962"/>
                  </a:cubicBezTo>
                  <a:cubicBezTo>
                    <a:pt x="475916" y="50657"/>
                    <a:pt x="485495" y="62599"/>
                    <a:pt x="497305" y="72047"/>
                  </a:cubicBezTo>
                  <a:cubicBezTo>
                    <a:pt x="512360" y="84091"/>
                    <a:pt x="531799" y="90498"/>
                    <a:pt x="545432" y="104131"/>
                  </a:cubicBezTo>
                  <a:cubicBezTo>
                    <a:pt x="617995" y="176693"/>
                    <a:pt x="531949" y="137068"/>
                    <a:pt x="625642" y="168299"/>
                  </a:cubicBezTo>
                  <a:cubicBezTo>
                    <a:pt x="681641" y="224296"/>
                    <a:pt x="643379" y="195601"/>
                    <a:pt x="753979" y="232468"/>
                  </a:cubicBezTo>
                  <a:lnTo>
                    <a:pt x="802105" y="248510"/>
                  </a:lnTo>
                  <a:lnTo>
                    <a:pt x="850232" y="264552"/>
                  </a:lnTo>
                  <a:cubicBezTo>
                    <a:pt x="893011" y="259205"/>
                    <a:pt x="938541" y="264521"/>
                    <a:pt x="978569" y="248510"/>
                  </a:cubicBezTo>
                  <a:cubicBezTo>
                    <a:pt x="996470" y="241349"/>
                    <a:pt x="1002031" y="217628"/>
                    <a:pt x="1010653" y="200383"/>
                  </a:cubicBezTo>
                  <a:cubicBezTo>
                    <a:pt x="1040223" y="141243"/>
                    <a:pt x="1026695" y="94361"/>
                    <a:pt x="1026695" y="23920"/>
                  </a:cubicBezTo>
                </a:path>
              </a:pathLst>
            </a:custGeom>
            <a:noFill/>
            <a:ln w="5715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87AD438-4FEF-44D6-B008-3463EF0CC5F4}"/>
              </a:ext>
            </a:extLst>
          </p:cNvPr>
          <p:cNvGrpSpPr/>
          <p:nvPr/>
        </p:nvGrpSpPr>
        <p:grpSpPr>
          <a:xfrm>
            <a:off x="311802" y="751458"/>
            <a:ext cx="3873685" cy="1303435"/>
            <a:chOff x="-188233" y="3609958"/>
            <a:chExt cx="3873685" cy="1303435"/>
          </a:xfrm>
        </p:grpSpPr>
        <p:sp>
          <p:nvSpPr>
            <p:cNvPr id="15" name="Speech Bubble: Rectangle with Corners Rounded 10">
              <a:extLst>
                <a:ext uri="{FF2B5EF4-FFF2-40B4-BE49-F238E27FC236}">
                  <a16:creationId xmlns:a16="http://schemas.microsoft.com/office/drawing/2014/main" id="{019EA407-B8BE-49D5-A246-98054D3E7443}"/>
                </a:ext>
              </a:extLst>
            </p:cNvPr>
            <p:cNvSpPr/>
            <p:nvPr/>
          </p:nvSpPr>
          <p:spPr>
            <a:xfrm>
              <a:off x="-188233" y="3609958"/>
              <a:ext cx="3545953" cy="1269333"/>
            </a:xfrm>
            <a:prstGeom prst="wedgeEllipseCallout">
              <a:avLst>
                <a:gd name="adj1" fmla="val -18402"/>
                <a:gd name="adj2" fmla="val -7439"/>
              </a:avLst>
            </a:prstGeom>
            <a:blipFill dpi="0"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Let’s round each price to the nearest 10p.</a:t>
              </a:r>
            </a:p>
          </p:txBody>
        </p:sp>
        <p:pic>
          <p:nvPicPr>
            <p:cNvPr id="16" name="Picture 2" descr="Image result for cartoon pencil">
              <a:extLst>
                <a:ext uri="{FF2B5EF4-FFF2-40B4-BE49-F238E27FC236}">
                  <a16:creationId xmlns:a16="http://schemas.microsoft.com/office/drawing/2014/main" id="{D645D48A-75E3-492C-BB7B-D506744D513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13"/>
            <a:stretch/>
          </p:blipFill>
          <p:spPr bwMode="auto">
            <a:xfrm>
              <a:off x="2895561" y="4063018"/>
              <a:ext cx="789891" cy="850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03C7FA32-A66A-4D00-8588-CEC2D7BD1B1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6750" y="4868751"/>
            <a:ext cx="8790500" cy="1182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C3458A9B-8131-4C6A-8534-A9568013FDB3}"/>
              </a:ext>
            </a:extLst>
          </p:cNvPr>
          <p:cNvGrpSpPr/>
          <p:nvPr/>
        </p:nvGrpSpPr>
        <p:grpSpPr>
          <a:xfrm rot="527178">
            <a:off x="4836962" y="3291489"/>
            <a:ext cx="1735031" cy="557255"/>
            <a:chOff x="1860884" y="2074499"/>
            <a:chExt cx="2241496" cy="71992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Rectangle: Top Corners Snipped 29">
              <a:extLst>
                <a:ext uri="{FF2B5EF4-FFF2-40B4-BE49-F238E27FC236}">
                  <a16:creationId xmlns:a16="http://schemas.microsoft.com/office/drawing/2014/main" id="{A770D36D-EFA1-492E-BAE2-B5C8CD51700F}"/>
                </a:ext>
              </a:extLst>
            </p:cNvPr>
            <p:cNvSpPr/>
            <p:nvPr/>
          </p:nvSpPr>
          <p:spPr>
            <a:xfrm rot="16354454">
              <a:off x="3089957" y="1781998"/>
              <a:ext cx="719921" cy="1304924"/>
            </a:xfrm>
            <a:prstGeom prst="snip2SameRect">
              <a:avLst/>
            </a:prstGeom>
            <a:solidFill>
              <a:srgbClr val="F6B3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Myriad Pro Light"/>
                </a:rPr>
                <a:t>17p</a:t>
              </a: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42087BF6-58E4-4B17-870E-77DCA1396D17}"/>
                </a:ext>
              </a:extLst>
            </p:cNvPr>
            <p:cNvSpPr/>
            <p:nvPr/>
          </p:nvSpPr>
          <p:spPr>
            <a:xfrm>
              <a:off x="1860884" y="2302185"/>
              <a:ext cx="1029783" cy="264552"/>
            </a:xfrm>
            <a:custGeom>
              <a:avLst/>
              <a:gdLst>
                <a:gd name="connsiteX0" fmla="*/ 0 w 1029783"/>
                <a:gd name="connsiteY0" fmla="*/ 88089 h 264552"/>
                <a:gd name="connsiteX1" fmla="*/ 192505 w 1029783"/>
                <a:gd name="connsiteY1" fmla="*/ 7878 h 264552"/>
                <a:gd name="connsiteX2" fmla="*/ 465221 w 1029783"/>
                <a:gd name="connsiteY2" fmla="*/ 39962 h 264552"/>
                <a:gd name="connsiteX3" fmla="*/ 497305 w 1029783"/>
                <a:gd name="connsiteY3" fmla="*/ 72047 h 264552"/>
                <a:gd name="connsiteX4" fmla="*/ 545432 w 1029783"/>
                <a:gd name="connsiteY4" fmla="*/ 104131 h 264552"/>
                <a:gd name="connsiteX5" fmla="*/ 625642 w 1029783"/>
                <a:gd name="connsiteY5" fmla="*/ 168299 h 264552"/>
                <a:gd name="connsiteX6" fmla="*/ 753979 w 1029783"/>
                <a:gd name="connsiteY6" fmla="*/ 232468 h 264552"/>
                <a:gd name="connsiteX7" fmla="*/ 802105 w 1029783"/>
                <a:gd name="connsiteY7" fmla="*/ 248510 h 264552"/>
                <a:gd name="connsiteX8" fmla="*/ 850232 w 1029783"/>
                <a:gd name="connsiteY8" fmla="*/ 264552 h 264552"/>
                <a:gd name="connsiteX9" fmla="*/ 978569 w 1029783"/>
                <a:gd name="connsiteY9" fmla="*/ 248510 h 264552"/>
                <a:gd name="connsiteX10" fmla="*/ 1010653 w 1029783"/>
                <a:gd name="connsiteY10" fmla="*/ 200383 h 264552"/>
                <a:gd name="connsiteX11" fmla="*/ 1026695 w 1029783"/>
                <a:gd name="connsiteY11" fmla="*/ 23920 h 264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9783" h="264552">
                  <a:moveTo>
                    <a:pt x="0" y="88089"/>
                  </a:moveTo>
                  <a:cubicBezTo>
                    <a:pt x="64168" y="61352"/>
                    <a:pt x="123798" y="18448"/>
                    <a:pt x="192505" y="7878"/>
                  </a:cubicBezTo>
                  <a:cubicBezTo>
                    <a:pt x="322311" y="-12092"/>
                    <a:pt x="371048" y="8571"/>
                    <a:pt x="465221" y="39962"/>
                  </a:cubicBezTo>
                  <a:cubicBezTo>
                    <a:pt x="475916" y="50657"/>
                    <a:pt x="485495" y="62599"/>
                    <a:pt x="497305" y="72047"/>
                  </a:cubicBezTo>
                  <a:cubicBezTo>
                    <a:pt x="512360" y="84091"/>
                    <a:pt x="531799" y="90498"/>
                    <a:pt x="545432" y="104131"/>
                  </a:cubicBezTo>
                  <a:cubicBezTo>
                    <a:pt x="617995" y="176693"/>
                    <a:pt x="531949" y="137068"/>
                    <a:pt x="625642" y="168299"/>
                  </a:cubicBezTo>
                  <a:cubicBezTo>
                    <a:pt x="681641" y="224296"/>
                    <a:pt x="643379" y="195601"/>
                    <a:pt x="753979" y="232468"/>
                  </a:cubicBezTo>
                  <a:lnTo>
                    <a:pt x="802105" y="248510"/>
                  </a:lnTo>
                  <a:lnTo>
                    <a:pt x="850232" y="264552"/>
                  </a:lnTo>
                  <a:cubicBezTo>
                    <a:pt x="893011" y="259205"/>
                    <a:pt x="938541" y="264521"/>
                    <a:pt x="978569" y="248510"/>
                  </a:cubicBezTo>
                  <a:cubicBezTo>
                    <a:pt x="996470" y="241349"/>
                    <a:pt x="1002031" y="217628"/>
                    <a:pt x="1010653" y="200383"/>
                  </a:cubicBezTo>
                  <a:cubicBezTo>
                    <a:pt x="1040223" y="141243"/>
                    <a:pt x="1026695" y="94361"/>
                    <a:pt x="1026695" y="23920"/>
                  </a:cubicBezTo>
                </a:path>
              </a:pathLst>
            </a:custGeom>
            <a:noFill/>
            <a:ln w="5715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1B37AB5-93CF-4204-858A-CC306288C6D6}"/>
              </a:ext>
            </a:extLst>
          </p:cNvPr>
          <p:cNvGrpSpPr/>
          <p:nvPr/>
        </p:nvGrpSpPr>
        <p:grpSpPr>
          <a:xfrm rot="21378696">
            <a:off x="6919137" y="1803248"/>
            <a:ext cx="1735031" cy="557255"/>
            <a:chOff x="1860884" y="2074499"/>
            <a:chExt cx="2241496" cy="71992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3" name="Rectangle: Top Corners Snipped 32">
              <a:extLst>
                <a:ext uri="{FF2B5EF4-FFF2-40B4-BE49-F238E27FC236}">
                  <a16:creationId xmlns:a16="http://schemas.microsoft.com/office/drawing/2014/main" id="{84CB045B-C61B-4297-88A4-9891382D8A0B}"/>
                </a:ext>
              </a:extLst>
            </p:cNvPr>
            <p:cNvSpPr/>
            <p:nvPr/>
          </p:nvSpPr>
          <p:spPr>
            <a:xfrm rot="16354454">
              <a:off x="3089957" y="1781998"/>
              <a:ext cx="719921" cy="1304924"/>
            </a:xfrm>
            <a:prstGeom prst="snip2SameRect">
              <a:avLst/>
            </a:prstGeom>
            <a:solidFill>
              <a:srgbClr val="F6B3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Myriad Pro Light"/>
                </a:rPr>
                <a:t>55p</a:t>
              </a: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EBE154E-4DF9-49E1-982A-04F993181E91}"/>
                </a:ext>
              </a:extLst>
            </p:cNvPr>
            <p:cNvSpPr/>
            <p:nvPr/>
          </p:nvSpPr>
          <p:spPr>
            <a:xfrm>
              <a:off x="1860884" y="2302185"/>
              <a:ext cx="1029783" cy="264552"/>
            </a:xfrm>
            <a:custGeom>
              <a:avLst/>
              <a:gdLst>
                <a:gd name="connsiteX0" fmla="*/ 0 w 1029783"/>
                <a:gd name="connsiteY0" fmla="*/ 88089 h 264552"/>
                <a:gd name="connsiteX1" fmla="*/ 192505 w 1029783"/>
                <a:gd name="connsiteY1" fmla="*/ 7878 h 264552"/>
                <a:gd name="connsiteX2" fmla="*/ 465221 w 1029783"/>
                <a:gd name="connsiteY2" fmla="*/ 39962 h 264552"/>
                <a:gd name="connsiteX3" fmla="*/ 497305 w 1029783"/>
                <a:gd name="connsiteY3" fmla="*/ 72047 h 264552"/>
                <a:gd name="connsiteX4" fmla="*/ 545432 w 1029783"/>
                <a:gd name="connsiteY4" fmla="*/ 104131 h 264552"/>
                <a:gd name="connsiteX5" fmla="*/ 625642 w 1029783"/>
                <a:gd name="connsiteY5" fmla="*/ 168299 h 264552"/>
                <a:gd name="connsiteX6" fmla="*/ 753979 w 1029783"/>
                <a:gd name="connsiteY6" fmla="*/ 232468 h 264552"/>
                <a:gd name="connsiteX7" fmla="*/ 802105 w 1029783"/>
                <a:gd name="connsiteY7" fmla="*/ 248510 h 264552"/>
                <a:gd name="connsiteX8" fmla="*/ 850232 w 1029783"/>
                <a:gd name="connsiteY8" fmla="*/ 264552 h 264552"/>
                <a:gd name="connsiteX9" fmla="*/ 978569 w 1029783"/>
                <a:gd name="connsiteY9" fmla="*/ 248510 h 264552"/>
                <a:gd name="connsiteX10" fmla="*/ 1010653 w 1029783"/>
                <a:gd name="connsiteY10" fmla="*/ 200383 h 264552"/>
                <a:gd name="connsiteX11" fmla="*/ 1026695 w 1029783"/>
                <a:gd name="connsiteY11" fmla="*/ 23920 h 264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9783" h="264552">
                  <a:moveTo>
                    <a:pt x="0" y="88089"/>
                  </a:moveTo>
                  <a:cubicBezTo>
                    <a:pt x="64168" y="61352"/>
                    <a:pt x="123798" y="18448"/>
                    <a:pt x="192505" y="7878"/>
                  </a:cubicBezTo>
                  <a:cubicBezTo>
                    <a:pt x="322311" y="-12092"/>
                    <a:pt x="371048" y="8571"/>
                    <a:pt x="465221" y="39962"/>
                  </a:cubicBezTo>
                  <a:cubicBezTo>
                    <a:pt x="475916" y="50657"/>
                    <a:pt x="485495" y="62599"/>
                    <a:pt x="497305" y="72047"/>
                  </a:cubicBezTo>
                  <a:cubicBezTo>
                    <a:pt x="512360" y="84091"/>
                    <a:pt x="531799" y="90498"/>
                    <a:pt x="545432" y="104131"/>
                  </a:cubicBezTo>
                  <a:cubicBezTo>
                    <a:pt x="617995" y="176693"/>
                    <a:pt x="531949" y="137068"/>
                    <a:pt x="625642" y="168299"/>
                  </a:cubicBezTo>
                  <a:cubicBezTo>
                    <a:pt x="681641" y="224296"/>
                    <a:pt x="643379" y="195601"/>
                    <a:pt x="753979" y="232468"/>
                  </a:cubicBezTo>
                  <a:lnTo>
                    <a:pt x="802105" y="248510"/>
                  </a:lnTo>
                  <a:lnTo>
                    <a:pt x="850232" y="264552"/>
                  </a:lnTo>
                  <a:cubicBezTo>
                    <a:pt x="893011" y="259205"/>
                    <a:pt x="938541" y="264521"/>
                    <a:pt x="978569" y="248510"/>
                  </a:cubicBezTo>
                  <a:cubicBezTo>
                    <a:pt x="996470" y="241349"/>
                    <a:pt x="1002031" y="217628"/>
                    <a:pt x="1010653" y="200383"/>
                  </a:cubicBezTo>
                  <a:cubicBezTo>
                    <a:pt x="1040223" y="141243"/>
                    <a:pt x="1026695" y="94361"/>
                    <a:pt x="1026695" y="23920"/>
                  </a:cubicBezTo>
                </a:path>
              </a:pathLst>
            </a:custGeom>
            <a:noFill/>
            <a:ln w="5715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7279437-99F4-48C8-A7A1-A723FD1A29C8}"/>
              </a:ext>
            </a:extLst>
          </p:cNvPr>
          <p:cNvGrpSpPr/>
          <p:nvPr/>
        </p:nvGrpSpPr>
        <p:grpSpPr>
          <a:xfrm>
            <a:off x="5305926" y="1242578"/>
            <a:ext cx="1735031" cy="557255"/>
            <a:chOff x="1860884" y="2074499"/>
            <a:chExt cx="2241496" cy="71992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6" name="Rectangle: Top Corners Snipped 35">
              <a:extLst>
                <a:ext uri="{FF2B5EF4-FFF2-40B4-BE49-F238E27FC236}">
                  <a16:creationId xmlns:a16="http://schemas.microsoft.com/office/drawing/2014/main" id="{BB45FF4A-A121-4CD3-9A0C-C0FCD0A1C266}"/>
                </a:ext>
              </a:extLst>
            </p:cNvPr>
            <p:cNvSpPr/>
            <p:nvPr/>
          </p:nvSpPr>
          <p:spPr>
            <a:xfrm rot="16354454">
              <a:off x="3089957" y="1781998"/>
              <a:ext cx="719921" cy="1304924"/>
            </a:xfrm>
            <a:prstGeom prst="snip2Same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Myriad Pro Light"/>
                </a:rPr>
                <a:t>63p</a:t>
              </a: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F5B7218-EB04-484F-BC45-B66BAC12F007}"/>
                </a:ext>
              </a:extLst>
            </p:cNvPr>
            <p:cNvSpPr/>
            <p:nvPr/>
          </p:nvSpPr>
          <p:spPr>
            <a:xfrm>
              <a:off x="1860884" y="2302185"/>
              <a:ext cx="1029783" cy="264552"/>
            </a:xfrm>
            <a:custGeom>
              <a:avLst/>
              <a:gdLst>
                <a:gd name="connsiteX0" fmla="*/ 0 w 1029783"/>
                <a:gd name="connsiteY0" fmla="*/ 88089 h 264552"/>
                <a:gd name="connsiteX1" fmla="*/ 192505 w 1029783"/>
                <a:gd name="connsiteY1" fmla="*/ 7878 h 264552"/>
                <a:gd name="connsiteX2" fmla="*/ 465221 w 1029783"/>
                <a:gd name="connsiteY2" fmla="*/ 39962 h 264552"/>
                <a:gd name="connsiteX3" fmla="*/ 497305 w 1029783"/>
                <a:gd name="connsiteY3" fmla="*/ 72047 h 264552"/>
                <a:gd name="connsiteX4" fmla="*/ 545432 w 1029783"/>
                <a:gd name="connsiteY4" fmla="*/ 104131 h 264552"/>
                <a:gd name="connsiteX5" fmla="*/ 625642 w 1029783"/>
                <a:gd name="connsiteY5" fmla="*/ 168299 h 264552"/>
                <a:gd name="connsiteX6" fmla="*/ 753979 w 1029783"/>
                <a:gd name="connsiteY6" fmla="*/ 232468 h 264552"/>
                <a:gd name="connsiteX7" fmla="*/ 802105 w 1029783"/>
                <a:gd name="connsiteY7" fmla="*/ 248510 h 264552"/>
                <a:gd name="connsiteX8" fmla="*/ 850232 w 1029783"/>
                <a:gd name="connsiteY8" fmla="*/ 264552 h 264552"/>
                <a:gd name="connsiteX9" fmla="*/ 978569 w 1029783"/>
                <a:gd name="connsiteY9" fmla="*/ 248510 h 264552"/>
                <a:gd name="connsiteX10" fmla="*/ 1010653 w 1029783"/>
                <a:gd name="connsiteY10" fmla="*/ 200383 h 264552"/>
                <a:gd name="connsiteX11" fmla="*/ 1026695 w 1029783"/>
                <a:gd name="connsiteY11" fmla="*/ 23920 h 264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9783" h="264552">
                  <a:moveTo>
                    <a:pt x="0" y="88089"/>
                  </a:moveTo>
                  <a:cubicBezTo>
                    <a:pt x="64168" y="61352"/>
                    <a:pt x="123798" y="18448"/>
                    <a:pt x="192505" y="7878"/>
                  </a:cubicBezTo>
                  <a:cubicBezTo>
                    <a:pt x="322311" y="-12092"/>
                    <a:pt x="371048" y="8571"/>
                    <a:pt x="465221" y="39962"/>
                  </a:cubicBezTo>
                  <a:cubicBezTo>
                    <a:pt x="475916" y="50657"/>
                    <a:pt x="485495" y="62599"/>
                    <a:pt x="497305" y="72047"/>
                  </a:cubicBezTo>
                  <a:cubicBezTo>
                    <a:pt x="512360" y="84091"/>
                    <a:pt x="531799" y="90498"/>
                    <a:pt x="545432" y="104131"/>
                  </a:cubicBezTo>
                  <a:cubicBezTo>
                    <a:pt x="617995" y="176693"/>
                    <a:pt x="531949" y="137068"/>
                    <a:pt x="625642" y="168299"/>
                  </a:cubicBezTo>
                  <a:cubicBezTo>
                    <a:pt x="681641" y="224296"/>
                    <a:pt x="643379" y="195601"/>
                    <a:pt x="753979" y="232468"/>
                  </a:cubicBezTo>
                  <a:lnTo>
                    <a:pt x="802105" y="248510"/>
                  </a:lnTo>
                  <a:lnTo>
                    <a:pt x="850232" y="264552"/>
                  </a:lnTo>
                  <a:cubicBezTo>
                    <a:pt x="893011" y="259205"/>
                    <a:pt x="938541" y="264521"/>
                    <a:pt x="978569" y="248510"/>
                  </a:cubicBezTo>
                  <a:cubicBezTo>
                    <a:pt x="996470" y="241349"/>
                    <a:pt x="1002031" y="217628"/>
                    <a:pt x="1010653" y="200383"/>
                  </a:cubicBezTo>
                  <a:cubicBezTo>
                    <a:pt x="1040223" y="141243"/>
                    <a:pt x="1026695" y="94361"/>
                    <a:pt x="1026695" y="23920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8CB4000-0902-4C26-8E41-6F64A60A3334}"/>
              </a:ext>
            </a:extLst>
          </p:cNvPr>
          <p:cNvGrpSpPr/>
          <p:nvPr/>
        </p:nvGrpSpPr>
        <p:grpSpPr>
          <a:xfrm>
            <a:off x="5024208" y="2249409"/>
            <a:ext cx="1735031" cy="557255"/>
            <a:chOff x="1860884" y="2074499"/>
            <a:chExt cx="2241496" cy="71992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Rectangle: Top Corners Snipped 38">
              <a:extLst>
                <a:ext uri="{FF2B5EF4-FFF2-40B4-BE49-F238E27FC236}">
                  <a16:creationId xmlns:a16="http://schemas.microsoft.com/office/drawing/2014/main" id="{8C163166-39D1-43F4-A48F-276CBE3205AE}"/>
                </a:ext>
              </a:extLst>
            </p:cNvPr>
            <p:cNvSpPr/>
            <p:nvPr/>
          </p:nvSpPr>
          <p:spPr>
            <a:xfrm rot="16354454">
              <a:off x="3089957" y="1781998"/>
              <a:ext cx="719921" cy="1304924"/>
            </a:xfrm>
            <a:prstGeom prst="snip2Same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Myriad Pro Light"/>
                </a:rPr>
                <a:t>74p</a:t>
              </a:r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155261FE-C2BA-4738-9744-E47B6B81E124}"/>
                </a:ext>
              </a:extLst>
            </p:cNvPr>
            <p:cNvSpPr/>
            <p:nvPr/>
          </p:nvSpPr>
          <p:spPr>
            <a:xfrm>
              <a:off x="1860884" y="2302185"/>
              <a:ext cx="1029783" cy="264552"/>
            </a:xfrm>
            <a:custGeom>
              <a:avLst/>
              <a:gdLst>
                <a:gd name="connsiteX0" fmla="*/ 0 w 1029783"/>
                <a:gd name="connsiteY0" fmla="*/ 88089 h 264552"/>
                <a:gd name="connsiteX1" fmla="*/ 192505 w 1029783"/>
                <a:gd name="connsiteY1" fmla="*/ 7878 h 264552"/>
                <a:gd name="connsiteX2" fmla="*/ 465221 w 1029783"/>
                <a:gd name="connsiteY2" fmla="*/ 39962 h 264552"/>
                <a:gd name="connsiteX3" fmla="*/ 497305 w 1029783"/>
                <a:gd name="connsiteY3" fmla="*/ 72047 h 264552"/>
                <a:gd name="connsiteX4" fmla="*/ 545432 w 1029783"/>
                <a:gd name="connsiteY4" fmla="*/ 104131 h 264552"/>
                <a:gd name="connsiteX5" fmla="*/ 625642 w 1029783"/>
                <a:gd name="connsiteY5" fmla="*/ 168299 h 264552"/>
                <a:gd name="connsiteX6" fmla="*/ 753979 w 1029783"/>
                <a:gd name="connsiteY6" fmla="*/ 232468 h 264552"/>
                <a:gd name="connsiteX7" fmla="*/ 802105 w 1029783"/>
                <a:gd name="connsiteY7" fmla="*/ 248510 h 264552"/>
                <a:gd name="connsiteX8" fmla="*/ 850232 w 1029783"/>
                <a:gd name="connsiteY8" fmla="*/ 264552 h 264552"/>
                <a:gd name="connsiteX9" fmla="*/ 978569 w 1029783"/>
                <a:gd name="connsiteY9" fmla="*/ 248510 h 264552"/>
                <a:gd name="connsiteX10" fmla="*/ 1010653 w 1029783"/>
                <a:gd name="connsiteY10" fmla="*/ 200383 h 264552"/>
                <a:gd name="connsiteX11" fmla="*/ 1026695 w 1029783"/>
                <a:gd name="connsiteY11" fmla="*/ 23920 h 264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9783" h="264552">
                  <a:moveTo>
                    <a:pt x="0" y="88089"/>
                  </a:moveTo>
                  <a:cubicBezTo>
                    <a:pt x="64168" y="61352"/>
                    <a:pt x="123798" y="18448"/>
                    <a:pt x="192505" y="7878"/>
                  </a:cubicBezTo>
                  <a:cubicBezTo>
                    <a:pt x="322311" y="-12092"/>
                    <a:pt x="371048" y="8571"/>
                    <a:pt x="465221" y="39962"/>
                  </a:cubicBezTo>
                  <a:cubicBezTo>
                    <a:pt x="475916" y="50657"/>
                    <a:pt x="485495" y="62599"/>
                    <a:pt x="497305" y="72047"/>
                  </a:cubicBezTo>
                  <a:cubicBezTo>
                    <a:pt x="512360" y="84091"/>
                    <a:pt x="531799" y="90498"/>
                    <a:pt x="545432" y="104131"/>
                  </a:cubicBezTo>
                  <a:cubicBezTo>
                    <a:pt x="617995" y="176693"/>
                    <a:pt x="531949" y="137068"/>
                    <a:pt x="625642" y="168299"/>
                  </a:cubicBezTo>
                  <a:cubicBezTo>
                    <a:pt x="681641" y="224296"/>
                    <a:pt x="643379" y="195601"/>
                    <a:pt x="753979" y="232468"/>
                  </a:cubicBezTo>
                  <a:lnTo>
                    <a:pt x="802105" y="248510"/>
                  </a:lnTo>
                  <a:lnTo>
                    <a:pt x="850232" y="264552"/>
                  </a:lnTo>
                  <a:cubicBezTo>
                    <a:pt x="893011" y="259205"/>
                    <a:pt x="938541" y="264521"/>
                    <a:pt x="978569" y="248510"/>
                  </a:cubicBezTo>
                  <a:cubicBezTo>
                    <a:pt x="996470" y="241349"/>
                    <a:pt x="1002031" y="217628"/>
                    <a:pt x="1010653" y="200383"/>
                  </a:cubicBezTo>
                  <a:cubicBezTo>
                    <a:pt x="1040223" y="141243"/>
                    <a:pt x="1026695" y="94361"/>
                    <a:pt x="1026695" y="23920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92C0C8A-8454-47C5-B1EF-9970963F400C}"/>
              </a:ext>
            </a:extLst>
          </p:cNvPr>
          <p:cNvGrpSpPr/>
          <p:nvPr/>
        </p:nvGrpSpPr>
        <p:grpSpPr>
          <a:xfrm rot="21212702">
            <a:off x="6461587" y="2754382"/>
            <a:ext cx="1735031" cy="557255"/>
            <a:chOff x="1860884" y="2074499"/>
            <a:chExt cx="2241496" cy="71992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2" name="Rectangle: Top Corners Snipped 41">
              <a:extLst>
                <a:ext uri="{FF2B5EF4-FFF2-40B4-BE49-F238E27FC236}">
                  <a16:creationId xmlns:a16="http://schemas.microsoft.com/office/drawing/2014/main" id="{24BC5EA3-D22C-4D7D-B3D4-D10608969A70}"/>
                </a:ext>
              </a:extLst>
            </p:cNvPr>
            <p:cNvSpPr/>
            <p:nvPr/>
          </p:nvSpPr>
          <p:spPr>
            <a:xfrm rot="16354454">
              <a:off x="3089957" y="1781998"/>
              <a:ext cx="719921" cy="1304924"/>
            </a:xfrm>
            <a:prstGeom prst="snip2SameRect">
              <a:avLst/>
            </a:prstGeom>
            <a:solidFill>
              <a:srgbClr val="F6B3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Myriad Pro Light"/>
                </a:rPr>
                <a:t>86p</a:t>
              </a:r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C360B69D-A7D9-40A4-84F6-9B2A6C5AB7AE}"/>
                </a:ext>
              </a:extLst>
            </p:cNvPr>
            <p:cNvSpPr/>
            <p:nvPr/>
          </p:nvSpPr>
          <p:spPr>
            <a:xfrm>
              <a:off x="1860884" y="2302185"/>
              <a:ext cx="1029783" cy="264552"/>
            </a:xfrm>
            <a:custGeom>
              <a:avLst/>
              <a:gdLst>
                <a:gd name="connsiteX0" fmla="*/ 0 w 1029783"/>
                <a:gd name="connsiteY0" fmla="*/ 88089 h 264552"/>
                <a:gd name="connsiteX1" fmla="*/ 192505 w 1029783"/>
                <a:gd name="connsiteY1" fmla="*/ 7878 h 264552"/>
                <a:gd name="connsiteX2" fmla="*/ 465221 w 1029783"/>
                <a:gd name="connsiteY2" fmla="*/ 39962 h 264552"/>
                <a:gd name="connsiteX3" fmla="*/ 497305 w 1029783"/>
                <a:gd name="connsiteY3" fmla="*/ 72047 h 264552"/>
                <a:gd name="connsiteX4" fmla="*/ 545432 w 1029783"/>
                <a:gd name="connsiteY4" fmla="*/ 104131 h 264552"/>
                <a:gd name="connsiteX5" fmla="*/ 625642 w 1029783"/>
                <a:gd name="connsiteY5" fmla="*/ 168299 h 264552"/>
                <a:gd name="connsiteX6" fmla="*/ 753979 w 1029783"/>
                <a:gd name="connsiteY6" fmla="*/ 232468 h 264552"/>
                <a:gd name="connsiteX7" fmla="*/ 802105 w 1029783"/>
                <a:gd name="connsiteY7" fmla="*/ 248510 h 264552"/>
                <a:gd name="connsiteX8" fmla="*/ 850232 w 1029783"/>
                <a:gd name="connsiteY8" fmla="*/ 264552 h 264552"/>
                <a:gd name="connsiteX9" fmla="*/ 978569 w 1029783"/>
                <a:gd name="connsiteY9" fmla="*/ 248510 h 264552"/>
                <a:gd name="connsiteX10" fmla="*/ 1010653 w 1029783"/>
                <a:gd name="connsiteY10" fmla="*/ 200383 h 264552"/>
                <a:gd name="connsiteX11" fmla="*/ 1026695 w 1029783"/>
                <a:gd name="connsiteY11" fmla="*/ 23920 h 264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9783" h="264552">
                  <a:moveTo>
                    <a:pt x="0" y="88089"/>
                  </a:moveTo>
                  <a:cubicBezTo>
                    <a:pt x="64168" y="61352"/>
                    <a:pt x="123798" y="18448"/>
                    <a:pt x="192505" y="7878"/>
                  </a:cubicBezTo>
                  <a:cubicBezTo>
                    <a:pt x="322311" y="-12092"/>
                    <a:pt x="371048" y="8571"/>
                    <a:pt x="465221" y="39962"/>
                  </a:cubicBezTo>
                  <a:cubicBezTo>
                    <a:pt x="475916" y="50657"/>
                    <a:pt x="485495" y="62599"/>
                    <a:pt x="497305" y="72047"/>
                  </a:cubicBezTo>
                  <a:cubicBezTo>
                    <a:pt x="512360" y="84091"/>
                    <a:pt x="531799" y="90498"/>
                    <a:pt x="545432" y="104131"/>
                  </a:cubicBezTo>
                  <a:cubicBezTo>
                    <a:pt x="617995" y="176693"/>
                    <a:pt x="531949" y="137068"/>
                    <a:pt x="625642" y="168299"/>
                  </a:cubicBezTo>
                  <a:cubicBezTo>
                    <a:pt x="681641" y="224296"/>
                    <a:pt x="643379" y="195601"/>
                    <a:pt x="753979" y="232468"/>
                  </a:cubicBezTo>
                  <a:lnTo>
                    <a:pt x="802105" y="248510"/>
                  </a:lnTo>
                  <a:lnTo>
                    <a:pt x="850232" y="264552"/>
                  </a:lnTo>
                  <a:cubicBezTo>
                    <a:pt x="893011" y="259205"/>
                    <a:pt x="938541" y="264521"/>
                    <a:pt x="978569" y="248510"/>
                  </a:cubicBezTo>
                  <a:cubicBezTo>
                    <a:pt x="996470" y="241349"/>
                    <a:pt x="1002031" y="217628"/>
                    <a:pt x="1010653" y="200383"/>
                  </a:cubicBezTo>
                  <a:cubicBezTo>
                    <a:pt x="1040223" y="141243"/>
                    <a:pt x="1026695" y="94361"/>
                    <a:pt x="1026695" y="23920"/>
                  </a:cubicBezTo>
                </a:path>
              </a:pathLst>
            </a:custGeom>
            <a:noFill/>
            <a:ln w="5715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662D0AA2-AC8A-4546-8E76-3C676A5AEABA}"/>
              </a:ext>
            </a:extLst>
          </p:cNvPr>
          <p:cNvGrpSpPr/>
          <p:nvPr/>
        </p:nvGrpSpPr>
        <p:grpSpPr>
          <a:xfrm>
            <a:off x="6821765" y="3771887"/>
            <a:ext cx="1735031" cy="557255"/>
            <a:chOff x="1860884" y="2074499"/>
            <a:chExt cx="2241496" cy="71992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1" name="Rectangle: Top Corners Snipped 50">
              <a:extLst>
                <a:ext uri="{FF2B5EF4-FFF2-40B4-BE49-F238E27FC236}">
                  <a16:creationId xmlns:a16="http://schemas.microsoft.com/office/drawing/2014/main" id="{7550F4D5-8E21-4518-BA7D-5CABE123C373}"/>
                </a:ext>
              </a:extLst>
            </p:cNvPr>
            <p:cNvSpPr/>
            <p:nvPr/>
          </p:nvSpPr>
          <p:spPr>
            <a:xfrm rot="16354454">
              <a:off x="3089957" y="1781998"/>
              <a:ext cx="719921" cy="1304924"/>
            </a:xfrm>
            <a:prstGeom prst="snip2Same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Myriad Pro Light"/>
                </a:rPr>
                <a:t>99p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2FEDD674-C2FC-4EC4-8F7A-87ACFD27B320}"/>
                </a:ext>
              </a:extLst>
            </p:cNvPr>
            <p:cNvSpPr/>
            <p:nvPr/>
          </p:nvSpPr>
          <p:spPr>
            <a:xfrm>
              <a:off x="1860884" y="2302185"/>
              <a:ext cx="1029783" cy="264552"/>
            </a:xfrm>
            <a:custGeom>
              <a:avLst/>
              <a:gdLst>
                <a:gd name="connsiteX0" fmla="*/ 0 w 1029783"/>
                <a:gd name="connsiteY0" fmla="*/ 88089 h 264552"/>
                <a:gd name="connsiteX1" fmla="*/ 192505 w 1029783"/>
                <a:gd name="connsiteY1" fmla="*/ 7878 h 264552"/>
                <a:gd name="connsiteX2" fmla="*/ 465221 w 1029783"/>
                <a:gd name="connsiteY2" fmla="*/ 39962 h 264552"/>
                <a:gd name="connsiteX3" fmla="*/ 497305 w 1029783"/>
                <a:gd name="connsiteY3" fmla="*/ 72047 h 264552"/>
                <a:gd name="connsiteX4" fmla="*/ 545432 w 1029783"/>
                <a:gd name="connsiteY4" fmla="*/ 104131 h 264552"/>
                <a:gd name="connsiteX5" fmla="*/ 625642 w 1029783"/>
                <a:gd name="connsiteY5" fmla="*/ 168299 h 264552"/>
                <a:gd name="connsiteX6" fmla="*/ 753979 w 1029783"/>
                <a:gd name="connsiteY6" fmla="*/ 232468 h 264552"/>
                <a:gd name="connsiteX7" fmla="*/ 802105 w 1029783"/>
                <a:gd name="connsiteY7" fmla="*/ 248510 h 264552"/>
                <a:gd name="connsiteX8" fmla="*/ 850232 w 1029783"/>
                <a:gd name="connsiteY8" fmla="*/ 264552 h 264552"/>
                <a:gd name="connsiteX9" fmla="*/ 978569 w 1029783"/>
                <a:gd name="connsiteY9" fmla="*/ 248510 h 264552"/>
                <a:gd name="connsiteX10" fmla="*/ 1010653 w 1029783"/>
                <a:gd name="connsiteY10" fmla="*/ 200383 h 264552"/>
                <a:gd name="connsiteX11" fmla="*/ 1026695 w 1029783"/>
                <a:gd name="connsiteY11" fmla="*/ 23920 h 264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9783" h="264552">
                  <a:moveTo>
                    <a:pt x="0" y="88089"/>
                  </a:moveTo>
                  <a:cubicBezTo>
                    <a:pt x="64168" y="61352"/>
                    <a:pt x="123798" y="18448"/>
                    <a:pt x="192505" y="7878"/>
                  </a:cubicBezTo>
                  <a:cubicBezTo>
                    <a:pt x="322311" y="-12092"/>
                    <a:pt x="371048" y="8571"/>
                    <a:pt x="465221" y="39962"/>
                  </a:cubicBezTo>
                  <a:cubicBezTo>
                    <a:pt x="475916" y="50657"/>
                    <a:pt x="485495" y="62599"/>
                    <a:pt x="497305" y="72047"/>
                  </a:cubicBezTo>
                  <a:cubicBezTo>
                    <a:pt x="512360" y="84091"/>
                    <a:pt x="531799" y="90498"/>
                    <a:pt x="545432" y="104131"/>
                  </a:cubicBezTo>
                  <a:cubicBezTo>
                    <a:pt x="617995" y="176693"/>
                    <a:pt x="531949" y="137068"/>
                    <a:pt x="625642" y="168299"/>
                  </a:cubicBezTo>
                  <a:cubicBezTo>
                    <a:pt x="681641" y="224296"/>
                    <a:pt x="643379" y="195601"/>
                    <a:pt x="753979" y="232468"/>
                  </a:cubicBezTo>
                  <a:lnTo>
                    <a:pt x="802105" y="248510"/>
                  </a:lnTo>
                  <a:lnTo>
                    <a:pt x="850232" y="264552"/>
                  </a:lnTo>
                  <a:cubicBezTo>
                    <a:pt x="893011" y="259205"/>
                    <a:pt x="938541" y="264521"/>
                    <a:pt x="978569" y="248510"/>
                  </a:cubicBezTo>
                  <a:cubicBezTo>
                    <a:pt x="996470" y="241349"/>
                    <a:pt x="1002031" y="217628"/>
                    <a:pt x="1010653" y="200383"/>
                  </a:cubicBezTo>
                  <a:cubicBezTo>
                    <a:pt x="1040223" y="141243"/>
                    <a:pt x="1026695" y="94361"/>
                    <a:pt x="1026695" y="23920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393557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6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B58981-7BCD-4183-BEB8-EB7482B411D8}"/>
              </a:ext>
            </a:extLst>
          </p:cNvPr>
          <p:cNvSpPr/>
          <p:nvPr/>
        </p:nvSpPr>
        <p:spPr>
          <a:xfrm>
            <a:off x="32658" y="125499"/>
            <a:ext cx="62701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b="1" dirty="0">
                <a:solidFill>
                  <a:srgbClr val="253746"/>
                </a:solidFill>
              </a:rPr>
              <a:t>Day 4: 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Round 2-digit numbers to nearest multiple of 10.</a:t>
            </a:r>
          </a:p>
        </p:txBody>
      </p:sp>
      <p:sp>
        <p:nvSpPr>
          <p:cNvPr id="6" name="Speech Bubble: Rectangle with Corners Rounded 10">
            <a:extLst>
              <a:ext uri="{FF2B5EF4-FFF2-40B4-BE49-F238E27FC236}">
                <a16:creationId xmlns:a16="http://schemas.microsoft.com/office/drawing/2014/main" id="{2D577E2F-130D-438E-B86B-77FF0C484911}"/>
              </a:ext>
            </a:extLst>
          </p:cNvPr>
          <p:cNvSpPr/>
          <p:nvPr/>
        </p:nvSpPr>
        <p:spPr>
          <a:xfrm>
            <a:off x="703857" y="668359"/>
            <a:ext cx="4408103" cy="1650683"/>
          </a:xfrm>
          <a:prstGeom prst="homePlate">
            <a:avLst/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If we want to add these prices quickly, to know roughly how much they will be in total, it is much easier to round them first.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A422CD9-E565-40B8-B1EC-A43E89F1EE6C}"/>
              </a:ext>
            </a:extLst>
          </p:cNvPr>
          <p:cNvGrpSpPr/>
          <p:nvPr/>
        </p:nvGrpSpPr>
        <p:grpSpPr>
          <a:xfrm>
            <a:off x="6911664" y="861563"/>
            <a:ext cx="1735031" cy="557255"/>
            <a:chOff x="1860884" y="2074499"/>
            <a:chExt cx="2241496" cy="71992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Rectangle: Top Corners Snipped 8">
              <a:extLst>
                <a:ext uri="{FF2B5EF4-FFF2-40B4-BE49-F238E27FC236}">
                  <a16:creationId xmlns:a16="http://schemas.microsoft.com/office/drawing/2014/main" id="{08DBD857-4BF8-4733-A84E-B7A6A951D5AF}"/>
                </a:ext>
              </a:extLst>
            </p:cNvPr>
            <p:cNvSpPr/>
            <p:nvPr/>
          </p:nvSpPr>
          <p:spPr>
            <a:xfrm rot="16354454">
              <a:off x="3089957" y="1781998"/>
              <a:ext cx="719921" cy="1304924"/>
            </a:xfrm>
            <a:prstGeom prst="snip2Same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Myriad Pro Light"/>
                </a:rPr>
                <a:t>49p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A26505B-3B90-4418-B07D-DCF36EA1D7B1}"/>
                </a:ext>
              </a:extLst>
            </p:cNvPr>
            <p:cNvSpPr/>
            <p:nvPr/>
          </p:nvSpPr>
          <p:spPr>
            <a:xfrm>
              <a:off x="1860884" y="2302185"/>
              <a:ext cx="1029783" cy="264552"/>
            </a:xfrm>
            <a:custGeom>
              <a:avLst/>
              <a:gdLst>
                <a:gd name="connsiteX0" fmla="*/ 0 w 1029783"/>
                <a:gd name="connsiteY0" fmla="*/ 88089 h 264552"/>
                <a:gd name="connsiteX1" fmla="*/ 192505 w 1029783"/>
                <a:gd name="connsiteY1" fmla="*/ 7878 h 264552"/>
                <a:gd name="connsiteX2" fmla="*/ 465221 w 1029783"/>
                <a:gd name="connsiteY2" fmla="*/ 39962 h 264552"/>
                <a:gd name="connsiteX3" fmla="*/ 497305 w 1029783"/>
                <a:gd name="connsiteY3" fmla="*/ 72047 h 264552"/>
                <a:gd name="connsiteX4" fmla="*/ 545432 w 1029783"/>
                <a:gd name="connsiteY4" fmla="*/ 104131 h 264552"/>
                <a:gd name="connsiteX5" fmla="*/ 625642 w 1029783"/>
                <a:gd name="connsiteY5" fmla="*/ 168299 h 264552"/>
                <a:gd name="connsiteX6" fmla="*/ 753979 w 1029783"/>
                <a:gd name="connsiteY6" fmla="*/ 232468 h 264552"/>
                <a:gd name="connsiteX7" fmla="*/ 802105 w 1029783"/>
                <a:gd name="connsiteY7" fmla="*/ 248510 h 264552"/>
                <a:gd name="connsiteX8" fmla="*/ 850232 w 1029783"/>
                <a:gd name="connsiteY8" fmla="*/ 264552 h 264552"/>
                <a:gd name="connsiteX9" fmla="*/ 978569 w 1029783"/>
                <a:gd name="connsiteY9" fmla="*/ 248510 h 264552"/>
                <a:gd name="connsiteX10" fmla="*/ 1010653 w 1029783"/>
                <a:gd name="connsiteY10" fmla="*/ 200383 h 264552"/>
                <a:gd name="connsiteX11" fmla="*/ 1026695 w 1029783"/>
                <a:gd name="connsiteY11" fmla="*/ 23920 h 264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9783" h="264552">
                  <a:moveTo>
                    <a:pt x="0" y="88089"/>
                  </a:moveTo>
                  <a:cubicBezTo>
                    <a:pt x="64168" y="61352"/>
                    <a:pt x="123798" y="18448"/>
                    <a:pt x="192505" y="7878"/>
                  </a:cubicBezTo>
                  <a:cubicBezTo>
                    <a:pt x="322311" y="-12092"/>
                    <a:pt x="371048" y="8571"/>
                    <a:pt x="465221" y="39962"/>
                  </a:cubicBezTo>
                  <a:cubicBezTo>
                    <a:pt x="475916" y="50657"/>
                    <a:pt x="485495" y="62599"/>
                    <a:pt x="497305" y="72047"/>
                  </a:cubicBezTo>
                  <a:cubicBezTo>
                    <a:pt x="512360" y="84091"/>
                    <a:pt x="531799" y="90498"/>
                    <a:pt x="545432" y="104131"/>
                  </a:cubicBezTo>
                  <a:cubicBezTo>
                    <a:pt x="617995" y="176693"/>
                    <a:pt x="531949" y="137068"/>
                    <a:pt x="625642" y="168299"/>
                  </a:cubicBezTo>
                  <a:cubicBezTo>
                    <a:pt x="681641" y="224296"/>
                    <a:pt x="643379" y="195601"/>
                    <a:pt x="753979" y="232468"/>
                  </a:cubicBezTo>
                  <a:lnTo>
                    <a:pt x="802105" y="248510"/>
                  </a:lnTo>
                  <a:lnTo>
                    <a:pt x="850232" y="264552"/>
                  </a:lnTo>
                  <a:cubicBezTo>
                    <a:pt x="893011" y="259205"/>
                    <a:pt x="938541" y="264521"/>
                    <a:pt x="978569" y="248510"/>
                  </a:cubicBezTo>
                  <a:cubicBezTo>
                    <a:pt x="996470" y="241349"/>
                    <a:pt x="1002031" y="217628"/>
                    <a:pt x="1010653" y="200383"/>
                  </a:cubicBezTo>
                  <a:cubicBezTo>
                    <a:pt x="1040223" y="141243"/>
                    <a:pt x="1026695" y="94361"/>
                    <a:pt x="1026695" y="23920"/>
                  </a:cubicBezTo>
                </a:path>
              </a:pathLst>
            </a:custGeom>
            <a:noFill/>
            <a:ln w="5715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9FB9E7-473C-4D4B-92CE-4703657C7D98}"/>
              </a:ext>
            </a:extLst>
          </p:cNvPr>
          <p:cNvGrpSpPr/>
          <p:nvPr/>
        </p:nvGrpSpPr>
        <p:grpSpPr>
          <a:xfrm rot="20743963">
            <a:off x="5094217" y="709215"/>
            <a:ext cx="1735031" cy="557255"/>
            <a:chOff x="1860884" y="2074499"/>
            <a:chExt cx="2241496" cy="71992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" name="Rectangle: Top Corners Snipped 12">
              <a:extLst>
                <a:ext uri="{FF2B5EF4-FFF2-40B4-BE49-F238E27FC236}">
                  <a16:creationId xmlns:a16="http://schemas.microsoft.com/office/drawing/2014/main" id="{C39810DF-BB74-47A6-A48B-6C366EAD0D0F}"/>
                </a:ext>
              </a:extLst>
            </p:cNvPr>
            <p:cNvSpPr/>
            <p:nvPr/>
          </p:nvSpPr>
          <p:spPr>
            <a:xfrm rot="16354454">
              <a:off x="3089957" y="1781998"/>
              <a:ext cx="719921" cy="1304924"/>
            </a:xfrm>
            <a:prstGeom prst="snip2SameRect">
              <a:avLst/>
            </a:prstGeom>
            <a:solidFill>
              <a:srgbClr val="F6B3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Myriad Pro Light"/>
                </a:rPr>
                <a:t>17p</a:t>
              </a: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E0CD2D8-88FD-4287-B7CD-7F6AC1EF4F18}"/>
                </a:ext>
              </a:extLst>
            </p:cNvPr>
            <p:cNvSpPr/>
            <p:nvPr/>
          </p:nvSpPr>
          <p:spPr>
            <a:xfrm>
              <a:off x="1860884" y="2302185"/>
              <a:ext cx="1029783" cy="264552"/>
            </a:xfrm>
            <a:custGeom>
              <a:avLst/>
              <a:gdLst>
                <a:gd name="connsiteX0" fmla="*/ 0 w 1029783"/>
                <a:gd name="connsiteY0" fmla="*/ 88089 h 264552"/>
                <a:gd name="connsiteX1" fmla="*/ 192505 w 1029783"/>
                <a:gd name="connsiteY1" fmla="*/ 7878 h 264552"/>
                <a:gd name="connsiteX2" fmla="*/ 465221 w 1029783"/>
                <a:gd name="connsiteY2" fmla="*/ 39962 h 264552"/>
                <a:gd name="connsiteX3" fmla="*/ 497305 w 1029783"/>
                <a:gd name="connsiteY3" fmla="*/ 72047 h 264552"/>
                <a:gd name="connsiteX4" fmla="*/ 545432 w 1029783"/>
                <a:gd name="connsiteY4" fmla="*/ 104131 h 264552"/>
                <a:gd name="connsiteX5" fmla="*/ 625642 w 1029783"/>
                <a:gd name="connsiteY5" fmla="*/ 168299 h 264552"/>
                <a:gd name="connsiteX6" fmla="*/ 753979 w 1029783"/>
                <a:gd name="connsiteY6" fmla="*/ 232468 h 264552"/>
                <a:gd name="connsiteX7" fmla="*/ 802105 w 1029783"/>
                <a:gd name="connsiteY7" fmla="*/ 248510 h 264552"/>
                <a:gd name="connsiteX8" fmla="*/ 850232 w 1029783"/>
                <a:gd name="connsiteY8" fmla="*/ 264552 h 264552"/>
                <a:gd name="connsiteX9" fmla="*/ 978569 w 1029783"/>
                <a:gd name="connsiteY9" fmla="*/ 248510 h 264552"/>
                <a:gd name="connsiteX10" fmla="*/ 1010653 w 1029783"/>
                <a:gd name="connsiteY10" fmla="*/ 200383 h 264552"/>
                <a:gd name="connsiteX11" fmla="*/ 1026695 w 1029783"/>
                <a:gd name="connsiteY11" fmla="*/ 23920 h 264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9783" h="264552">
                  <a:moveTo>
                    <a:pt x="0" y="88089"/>
                  </a:moveTo>
                  <a:cubicBezTo>
                    <a:pt x="64168" y="61352"/>
                    <a:pt x="123798" y="18448"/>
                    <a:pt x="192505" y="7878"/>
                  </a:cubicBezTo>
                  <a:cubicBezTo>
                    <a:pt x="322311" y="-12092"/>
                    <a:pt x="371048" y="8571"/>
                    <a:pt x="465221" y="39962"/>
                  </a:cubicBezTo>
                  <a:cubicBezTo>
                    <a:pt x="475916" y="50657"/>
                    <a:pt x="485495" y="62599"/>
                    <a:pt x="497305" y="72047"/>
                  </a:cubicBezTo>
                  <a:cubicBezTo>
                    <a:pt x="512360" y="84091"/>
                    <a:pt x="531799" y="90498"/>
                    <a:pt x="545432" y="104131"/>
                  </a:cubicBezTo>
                  <a:cubicBezTo>
                    <a:pt x="617995" y="176693"/>
                    <a:pt x="531949" y="137068"/>
                    <a:pt x="625642" y="168299"/>
                  </a:cubicBezTo>
                  <a:cubicBezTo>
                    <a:pt x="681641" y="224296"/>
                    <a:pt x="643379" y="195601"/>
                    <a:pt x="753979" y="232468"/>
                  </a:cubicBezTo>
                  <a:lnTo>
                    <a:pt x="802105" y="248510"/>
                  </a:lnTo>
                  <a:lnTo>
                    <a:pt x="850232" y="264552"/>
                  </a:lnTo>
                  <a:cubicBezTo>
                    <a:pt x="893011" y="259205"/>
                    <a:pt x="938541" y="264521"/>
                    <a:pt x="978569" y="248510"/>
                  </a:cubicBezTo>
                  <a:cubicBezTo>
                    <a:pt x="996470" y="241349"/>
                    <a:pt x="1002031" y="217628"/>
                    <a:pt x="1010653" y="200383"/>
                  </a:cubicBezTo>
                  <a:cubicBezTo>
                    <a:pt x="1040223" y="141243"/>
                    <a:pt x="1026695" y="94361"/>
                    <a:pt x="1026695" y="23920"/>
                  </a:cubicBezTo>
                </a:path>
              </a:pathLst>
            </a:custGeom>
            <a:noFill/>
            <a:ln w="5715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C6DA98A-64CE-4E70-A8CF-86975B4F089B}"/>
              </a:ext>
            </a:extLst>
          </p:cNvPr>
          <p:cNvGrpSpPr/>
          <p:nvPr/>
        </p:nvGrpSpPr>
        <p:grpSpPr>
          <a:xfrm>
            <a:off x="5665964" y="1317461"/>
            <a:ext cx="1735031" cy="557255"/>
            <a:chOff x="1860884" y="2074499"/>
            <a:chExt cx="2241496" cy="71992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6" name="Rectangle: Top Corners Snipped 15">
              <a:extLst>
                <a:ext uri="{FF2B5EF4-FFF2-40B4-BE49-F238E27FC236}">
                  <a16:creationId xmlns:a16="http://schemas.microsoft.com/office/drawing/2014/main" id="{AA5F543F-5AAA-42DD-9878-1A0649E3017A}"/>
                </a:ext>
              </a:extLst>
            </p:cNvPr>
            <p:cNvSpPr/>
            <p:nvPr/>
          </p:nvSpPr>
          <p:spPr>
            <a:xfrm rot="16354454">
              <a:off x="3089957" y="1781998"/>
              <a:ext cx="719921" cy="1304924"/>
            </a:xfrm>
            <a:prstGeom prst="snip2Same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Myriad Pro Light"/>
                </a:rPr>
                <a:t>63p</a:t>
              </a: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5A9A9A5-2F83-4645-AD25-08ED204C20AF}"/>
                </a:ext>
              </a:extLst>
            </p:cNvPr>
            <p:cNvSpPr/>
            <p:nvPr/>
          </p:nvSpPr>
          <p:spPr>
            <a:xfrm>
              <a:off x="1860884" y="2302185"/>
              <a:ext cx="1029783" cy="264552"/>
            </a:xfrm>
            <a:custGeom>
              <a:avLst/>
              <a:gdLst>
                <a:gd name="connsiteX0" fmla="*/ 0 w 1029783"/>
                <a:gd name="connsiteY0" fmla="*/ 88089 h 264552"/>
                <a:gd name="connsiteX1" fmla="*/ 192505 w 1029783"/>
                <a:gd name="connsiteY1" fmla="*/ 7878 h 264552"/>
                <a:gd name="connsiteX2" fmla="*/ 465221 w 1029783"/>
                <a:gd name="connsiteY2" fmla="*/ 39962 h 264552"/>
                <a:gd name="connsiteX3" fmla="*/ 497305 w 1029783"/>
                <a:gd name="connsiteY3" fmla="*/ 72047 h 264552"/>
                <a:gd name="connsiteX4" fmla="*/ 545432 w 1029783"/>
                <a:gd name="connsiteY4" fmla="*/ 104131 h 264552"/>
                <a:gd name="connsiteX5" fmla="*/ 625642 w 1029783"/>
                <a:gd name="connsiteY5" fmla="*/ 168299 h 264552"/>
                <a:gd name="connsiteX6" fmla="*/ 753979 w 1029783"/>
                <a:gd name="connsiteY6" fmla="*/ 232468 h 264552"/>
                <a:gd name="connsiteX7" fmla="*/ 802105 w 1029783"/>
                <a:gd name="connsiteY7" fmla="*/ 248510 h 264552"/>
                <a:gd name="connsiteX8" fmla="*/ 850232 w 1029783"/>
                <a:gd name="connsiteY8" fmla="*/ 264552 h 264552"/>
                <a:gd name="connsiteX9" fmla="*/ 978569 w 1029783"/>
                <a:gd name="connsiteY9" fmla="*/ 248510 h 264552"/>
                <a:gd name="connsiteX10" fmla="*/ 1010653 w 1029783"/>
                <a:gd name="connsiteY10" fmla="*/ 200383 h 264552"/>
                <a:gd name="connsiteX11" fmla="*/ 1026695 w 1029783"/>
                <a:gd name="connsiteY11" fmla="*/ 23920 h 264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9783" h="264552">
                  <a:moveTo>
                    <a:pt x="0" y="88089"/>
                  </a:moveTo>
                  <a:cubicBezTo>
                    <a:pt x="64168" y="61352"/>
                    <a:pt x="123798" y="18448"/>
                    <a:pt x="192505" y="7878"/>
                  </a:cubicBezTo>
                  <a:cubicBezTo>
                    <a:pt x="322311" y="-12092"/>
                    <a:pt x="371048" y="8571"/>
                    <a:pt x="465221" y="39962"/>
                  </a:cubicBezTo>
                  <a:cubicBezTo>
                    <a:pt x="475916" y="50657"/>
                    <a:pt x="485495" y="62599"/>
                    <a:pt x="497305" y="72047"/>
                  </a:cubicBezTo>
                  <a:cubicBezTo>
                    <a:pt x="512360" y="84091"/>
                    <a:pt x="531799" y="90498"/>
                    <a:pt x="545432" y="104131"/>
                  </a:cubicBezTo>
                  <a:cubicBezTo>
                    <a:pt x="617995" y="176693"/>
                    <a:pt x="531949" y="137068"/>
                    <a:pt x="625642" y="168299"/>
                  </a:cubicBezTo>
                  <a:cubicBezTo>
                    <a:pt x="681641" y="224296"/>
                    <a:pt x="643379" y="195601"/>
                    <a:pt x="753979" y="232468"/>
                  </a:cubicBezTo>
                  <a:lnTo>
                    <a:pt x="802105" y="248510"/>
                  </a:lnTo>
                  <a:lnTo>
                    <a:pt x="850232" y="264552"/>
                  </a:lnTo>
                  <a:cubicBezTo>
                    <a:pt x="893011" y="259205"/>
                    <a:pt x="938541" y="264521"/>
                    <a:pt x="978569" y="248510"/>
                  </a:cubicBezTo>
                  <a:cubicBezTo>
                    <a:pt x="996470" y="241349"/>
                    <a:pt x="1002031" y="217628"/>
                    <a:pt x="1010653" y="200383"/>
                  </a:cubicBezTo>
                  <a:cubicBezTo>
                    <a:pt x="1040223" y="141243"/>
                    <a:pt x="1026695" y="94361"/>
                    <a:pt x="1026695" y="23920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8" name="Speech Bubble: Rectangle with Corners Rounded 10">
            <a:extLst>
              <a:ext uri="{FF2B5EF4-FFF2-40B4-BE49-F238E27FC236}">
                <a16:creationId xmlns:a16="http://schemas.microsoft.com/office/drawing/2014/main" id="{01250067-C37F-4F3B-88CC-72A57BA8EDBD}"/>
              </a:ext>
            </a:extLst>
          </p:cNvPr>
          <p:cNvSpPr/>
          <p:nvPr/>
        </p:nvSpPr>
        <p:spPr>
          <a:xfrm>
            <a:off x="1228742" y="2733090"/>
            <a:ext cx="3258928" cy="1109959"/>
          </a:xfrm>
          <a:prstGeom prst="homePlate">
            <a:avLst/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Add, 20p, 60p and 50p…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6E7C674-BC06-43EC-8764-611B8A1DF6BE}"/>
              </a:ext>
            </a:extLst>
          </p:cNvPr>
          <p:cNvGrpSpPr/>
          <p:nvPr/>
        </p:nvGrpSpPr>
        <p:grpSpPr>
          <a:xfrm>
            <a:off x="5152630" y="2893868"/>
            <a:ext cx="3552478" cy="1165501"/>
            <a:chOff x="5152630" y="3001442"/>
            <a:chExt cx="3552478" cy="11655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D511145B-4426-406D-9F04-0F8A71524687}"/>
                </a:ext>
              </a:extLst>
            </p:cNvPr>
            <p:cNvGrpSpPr/>
            <p:nvPr/>
          </p:nvGrpSpPr>
          <p:grpSpPr>
            <a:xfrm>
              <a:off x="6970077" y="3153790"/>
              <a:ext cx="1735031" cy="557255"/>
              <a:chOff x="1860884" y="2074499"/>
              <a:chExt cx="2241496" cy="719921"/>
            </a:xfrm>
          </p:grpSpPr>
          <p:sp>
            <p:nvSpPr>
              <p:cNvPr id="20" name="Rectangle: Top Corners Snipped 19">
                <a:extLst>
                  <a:ext uri="{FF2B5EF4-FFF2-40B4-BE49-F238E27FC236}">
                    <a16:creationId xmlns:a16="http://schemas.microsoft.com/office/drawing/2014/main" id="{CD29F5C1-3E84-46CF-9339-5E48BEEB4DF7}"/>
                  </a:ext>
                </a:extLst>
              </p:cNvPr>
              <p:cNvSpPr/>
              <p:nvPr/>
            </p:nvSpPr>
            <p:spPr>
              <a:xfrm rot="16354454">
                <a:off x="3089957" y="1781998"/>
                <a:ext cx="719921" cy="1304924"/>
              </a:xfrm>
              <a:prstGeom prst="snip2Same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:r>
                  <a:rPr lang="en-GB" sz="2400" b="1" dirty="0">
                    <a:solidFill>
                      <a:schemeClr val="tx1"/>
                    </a:solidFill>
                    <a:latin typeface="Myriad Pro Light"/>
                  </a:rPr>
                  <a:t>50p</a:t>
                </a:r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162DF996-9438-4434-ABBC-113E4F6D2BD4}"/>
                  </a:ext>
                </a:extLst>
              </p:cNvPr>
              <p:cNvSpPr/>
              <p:nvPr/>
            </p:nvSpPr>
            <p:spPr>
              <a:xfrm>
                <a:off x="1860884" y="2302185"/>
                <a:ext cx="1029783" cy="264552"/>
              </a:xfrm>
              <a:custGeom>
                <a:avLst/>
                <a:gdLst>
                  <a:gd name="connsiteX0" fmla="*/ 0 w 1029783"/>
                  <a:gd name="connsiteY0" fmla="*/ 88089 h 264552"/>
                  <a:gd name="connsiteX1" fmla="*/ 192505 w 1029783"/>
                  <a:gd name="connsiteY1" fmla="*/ 7878 h 264552"/>
                  <a:gd name="connsiteX2" fmla="*/ 465221 w 1029783"/>
                  <a:gd name="connsiteY2" fmla="*/ 39962 h 264552"/>
                  <a:gd name="connsiteX3" fmla="*/ 497305 w 1029783"/>
                  <a:gd name="connsiteY3" fmla="*/ 72047 h 264552"/>
                  <a:gd name="connsiteX4" fmla="*/ 545432 w 1029783"/>
                  <a:gd name="connsiteY4" fmla="*/ 104131 h 264552"/>
                  <a:gd name="connsiteX5" fmla="*/ 625642 w 1029783"/>
                  <a:gd name="connsiteY5" fmla="*/ 168299 h 264552"/>
                  <a:gd name="connsiteX6" fmla="*/ 753979 w 1029783"/>
                  <a:gd name="connsiteY6" fmla="*/ 232468 h 264552"/>
                  <a:gd name="connsiteX7" fmla="*/ 802105 w 1029783"/>
                  <a:gd name="connsiteY7" fmla="*/ 248510 h 264552"/>
                  <a:gd name="connsiteX8" fmla="*/ 850232 w 1029783"/>
                  <a:gd name="connsiteY8" fmla="*/ 264552 h 264552"/>
                  <a:gd name="connsiteX9" fmla="*/ 978569 w 1029783"/>
                  <a:gd name="connsiteY9" fmla="*/ 248510 h 264552"/>
                  <a:gd name="connsiteX10" fmla="*/ 1010653 w 1029783"/>
                  <a:gd name="connsiteY10" fmla="*/ 200383 h 264552"/>
                  <a:gd name="connsiteX11" fmla="*/ 1026695 w 1029783"/>
                  <a:gd name="connsiteY11" fmla="*/ 23920 h 2645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029783" h="264552">
                    <a:moveTo>
                      <a:pt x="0" y="88089"/>
                    </a:moveTo>
                    <a:cubicBezTo>
                      <a:pt x="64168" y="61352"/>
                      <a:pt x="123798" y="18448"/>
                      <a:pt x="192505" y="7878"/>
                    </a:cubicBezTo>
                    <a:cubicBezTo>
                      <a:pt x="322311" y="-12092"/>
                      <a:pt x="371048" y="8571"/>
                      <a:pt x="465221" y="39962"/>
                    </a:cubicBezTo>
                    <a:cubicBezTo>
                      <a:pt x="475916" y="50657"/>
                      <a:pt x="485495" y="62599"/>
                      <a:pt x="497305" y="72047"/>
                    </a:cubicBezTo>
                    <a:cubicBezTo>
                      <a:pt x="512360" y="84091"/>
                      <a:pt x="531799" y="90498"/>
                      <a:pt x="545432" y="104131"/>
                    </a:cubicBezTo>
                    <a:cubicBezTo>
                      <a:pt x="617995" y="176693"/>
                      <a:pt x="531949" y="137068"/>
                      <a:pt x="625642" y="168299"/>
                    </a:cubicBezTo>
                    <a:cubicBezTo>
                      <a:pt x="681641" y="224296"/>
                      <a:pt x="643379" y="195601"/>
                      <a:pt x="753979" y="232468"/>
                    </a:cubicBezTo>
                    <a:lnTo>
                      <a:pt x="802105" y="248510"/>
                    </a:lnTo>
                    <a:lnTo>
                      <a:pt x="850232" y="264552"/>
                    </a:lnTo>
                    <a:cubicBezTo>
                      <a:pt x="893011" y="259205"/>
                      <a:pt x="938541" y="264521"/>
                      <a:pt x="978569" y="248510"/>
                    </a:cubicBezTo>
                    <a:cubicBezTo>
                      <a:pt x="996470" y="241349"/>
                      <a:pt x="1002031" y="217628"/>
                      <a:pt x="1010653" y="200383"/>
                    </a:cubicBezTo>
                    <a:cubicBezTo>
                      <a:pt x="1040223" y="141243"/>
                      <a:pt x="1026695" y="94361"/>
                      <a:pt x="1026695" y="23920"/>
                    </a:cubicBezTo>
                  </a:path>
                </a:pathLst>
              </a:custGeom>
              <a:noFill/>
              <a:ln w="571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C46B967A-3981-4F68-BF3B-BDC6940F0B85}"/>
                </a:ext>
              </a:extLst>
            </p:cNvPr>
            <p:cNvGrpSpPr/>
            <p:nvPr/>
          </p:nvGrpSpPr>
          <p:grpSpPr>
            <a:xfrm rot="20743963">
              <a:off x="5152630" y="3001442"/>
              <a:ext cx="1735031" cy="557255"/>
              <a:chOff x="1860884" y="2074499"/>
              <a:chExt cx="2241496" cy="719921"/>
            </a:xfrm>
          </p:grpSpPr>
          <p:sp>
            <p:nvSpPr>
              <p:cNvPr id="23" name="Rectangle: Top Corners Snipped 22">
                <a:extLst>
                  <a:ext uri="{FF2B5EF4-FFF2-40B4-BE49-F238E27FC236}">
                    <a16:creationId xmlns:a16="http://schemas.microsoft.com/office/drawing/2014/main" id="{9E0B94FF-0B01-4644-982E-B92C8E4C9D43}"/>
                  </a:ext>
                </a:extLst>
              </p:cNvPr>
              <p:cNvSpPr/>
              <p:nvPr/>
            </p:nvSpPr>
            <p:spPr>
              <a:xfrm rot="16354454">
                <a:off x="3089957" y="1781998"/>
                <a:ext cx="719921" cy="1304924"/>
              </a:xfrm>
              <a:prstGeom prst="snip2SameRect">
                <a:avLst/>
              </a:prstGeom>
              <a:solidFill>
                <a:srgbClr val="F6B3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:r>
                  <a:rPr lang="en-GB" sz="2400" b="1" dirty="0">
                    <a:solidFill>
                      <a:schemeClr val="tx1"/>
                    </a:solidFill>
                    <a:latin typeface="Myriad Pro Light"/>
                  </a:rPr>
                  <a:t>20p</a:t>
                </a: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7BC149E7-AA4C-41E9-A978-41D4E709605F}"/>
                  </a:ext>
                </a:extLst>
              </p:cNvPr>
              <p:cNvSpPr/>
              <p:nvPr/>
            </p:nvSpPr>
            <p:spPr>
              <a:xfrm>
                <a:off x="1860884" y="2302185"/>
                <a:ext cx="1029783" cy="264552"/>
              </a:xfrm>
              <a:custGeom>
                <a:avLst/>
                <a:gdLst>
                  <a:gd name="connsiteX0" fmla="*/ 0 w 1029783"/>
                  <a:gd name="connsiteY0" fmla="*/ 88089 h 264552"/>
                  <a:gd name="connsiteX1" fmla="*/ 192505 w 1029783"/>
                  <a:gd name="connsiteY1" fmla="*/ 7878 h 264552"/>
                  <a:gd name="connsiteX2" fmla="*/ 465221 w 1029783"/>
                  <a:gd name="connsiteY2" fmla="*/ 39962 h 264552"/>
                  <a:gd name="connsiteX3" fmla="*/ 497305 w 1029783"/>
                  <a:gd name="connsiteY3" fmla="*/ 72047 h 264552"/>
                  <a:gd name="connsiteX4" fmla="*/ 545432 w 1029783"/>
                  <a:gd name="connsiteY4" fmla="*/ 104131 h 264552"/>
                  <a:gd name="connsiteX5" fmla="*/ 625642 w 1029783"/>
                  <a:gd name="connsiteY5" fmla="*/ 168299 h 264552"/>
                  <a:gd name="connsiteX6" fmla="*/ 753979 w 1029783"/>
                  <a:gd name="connsiteY6" fmla="*/ 232468 h 264552"/>
                  <a:gd name="connsiteX7" fmla="*/ 802105 w 1029783"/>
                  <a:gd name="connsiteY7" fmla="*/ 248510 h 264552"/>
                  <a:gd name="connsiteX8" fmla="*/ 850232 w 1029783"/>
                  <a:gd name="connsiteY8" fmla="*/ 264552 h 264552"/>
                  <a:gd name="connsiteX9" fmla="*/ 978569 w 1029783"/>
                  <a:gd name="connsiteY9" fmla="*/ 248510 h 264552"/>
                  <a:gd name="connsiteX10" fmla="*/ 1010653 w 1029783"/>
                  <a:gd name="connsiteY10" fmla="*/ 200383 h 264552"/>
                  <a:gd name="connsiteX11" fmla="*/ 1026695 w 1029783"/>
                  <a:gd name="connsiteY11" fmla="*/ 23920 h 2645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029783" h="264552">
                    <a:moveTo>
                      <a:pt x="0" y="88089"/>
                    </a:moveTo>
                    <a:cubicBezTo>
                      <a:pt x="64168" y="61352"/>
                      <a:pt x="123798" y="18448"/>
                      <a:pt x="192505" y="7878"/>
                    </a:cubicBezTo>
                    <a:cubicBezTo>
                      <a:pt x="322311" y="-12092"/>
                      <a:pt x="371048" y="8571"/>
                      <a:pt x="465221" y="39962"/>
                    </a:cubicBezTo>
                    <a:cubicBezTo>
                      <a:pt x="475916" y="50657"/>
                      <a:pt x="485495" y="62599"/>
                      <a:pt x="497305" y="72047"/>
                    </a:cubicBezTo>
                    <a:cubicBezTo>
                      <a:pt x="512360" y="84091"/>
                      <a:pt x="531799" y="90498"/>
                      <a:pt x="545432" y="104131"/>
                    </a:cubicBezTo>
                    <a:cubicBezTo>
                      <a:pt x="617995" y="176693"/>
                      <a:pt x="531949" y="137068"/>
                      <a:pt x="625642" y="168299"/>
                    </a:cubicBezTo>
                    <a:cubicBezTo>
                      <a:pt x="681641" y="224296"/>
                      <a:pt x="643379" y="195601"/>
                      <a:pt x="753979" y="232468"/>
                    </a:cubicBezTo>
                    <a:lnTo>
                      <a:pt x="802105" y="248510"/>
                    </a:lnTo>
                    <a:lnTo>
                      <a:pt x="850232" y="264552"/>
                    </a:lnTo>
                    <a:cubicBezTo>
                      <a:pt x="893011" y="259205"/>
                      <a:pt x="938541" y="264521"/>
                      <a:pt x="978569" y="248510"/>
                    </a:cubicBezTo>
                    <a:cubicBezTo>
                      <a:pt x="996470" y="241349"/>
                      <a:pt x="1002031" y="217628"/>
                      <a:pt x="1010653" y="200383"/>
                    </a:cubicBezTo>
                    <a:cubicBezTo>
                      <a:pt x="1040223" y="141243"/>
                      <a:pt x="1026695" y="94361"/>
                      <a:pt x="1026695" y="23920"/>
                    </a:cubicBezTo>
                  </a:path>
                </a:pathLst>
              </a:custGeom>
              <a:noFill/>
              <a:ln w="571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7176120-CD13-463B-9624-05DBE8C168BC}"/>
                </a:ext>
              </a:extLst>
            </p:cNvPr>
            <p:cNvGrpSpPr/>
            <p:nvPr/>
          </p:nvGrpSpPr>
          <p:grpSpPr>
            <a:xfrm>
              <a:off x="5724377" y="3609688"/>
              <a:ext cx="1735031" cy="557255"/>
              <a:chOff x="1860884" y="2074499"/>
              <a:chExt cx="2241496" cy="719921"/>
            </a:xfrm>
          </p:grpSpPr>
          <p:sp>
            <p:nvSpPr>
              <p:cNvPr id="26" name="Rectangle: Top Corners Snipped 25">
                <a:extLst>
                  <a:ext uri="{FF2B5EF4-FFF2-40B4-BE49-F238E27FC236}">
                    <a16:creationId xmlns:a16="http://schemas.microsoft.com/office/drawing/2014/main" id="{2905785F-C0E1-49FE-A199-EAA06A71B609}"/>
                  </a:ext>
                </a:extLst>
              </p:cNvPr>
              <p:cNvSpPr/>
              <p:nvPr/>
            </p:nvSpPr>
            <p:spPr>
              <a:xfrm rot="16354454">
                <a:off x="3089957" y="1781998"/>
                <a:ext cx="719921" cy="1304924"/>
              </a:xfrm>
              <a:prstGeom prst="snip2Same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:r>
                  <a:rPr lang="en-GB" sz="2400" b="1" dirty="0">
                    <a:solidFill>
                      <a:schemeClr val="tx1"/>
                    </a:solidFill>
                    <a:latin typeface="Myriad Pro Light"/>
                  </a:rPr>
                  <a:t>60p</a:t>
                </a:r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B380B306-1CA2-45AE-9507-4AAB19FA43EB}"/>
                  </a:ext>
                </a:extLst>
              </p:cNvPr>
              <p:cNvSpPr/>
              <p:nvPr/>
            </p:nvSpPr>
            <p:spPr>
              <a:xfrm>
                <a:off x="1860884" y="2302185"/>
                <a:ext cx="1029783" cy="264552"/>
              </a:xfrm>
              <a:custGeom>
                <a:avLst/>
                <a:gdLst>
                  <a:gd name="connsiteX0" fmla="*/ 0 w 1029783"/>
                  <a:gd name="connsiteY0" fmla="*/ 88089 h 264552"/>
                  <a:gd name="connsiteX1" fmla="*/ 192505 w 1029783"/>
                  <a:gd name="connsiteY1" fmla="*/ 7878 h 264552"/>
                  <a:gd name="connsiteX2" fmla="*/ 465221 w 1029783"/>
                  <a:gd name="connsiteY2" fmla="*/ 39962 h 264552"/>
                  <a:gd name="connsiteX3" fmla="*/ 497305 w 1029783"/>
                  <a:gd name="connsiteY3" fmla="*/ 72047 h 264552"/>
                  <a:gd name="connsiteX4" fmla="*/ 545432 w 1029783"/>
                  <a:gd name="connsiteY4" fmla="*/ 104131 h 264552"/>
                  <a:gd name="connsiteX5" fmla="*/ 625642 w 1029783"/>
                  <a:gd name="connsiteY5" fmla="*/ 168299 h 264552"/>
                  <a:gd name="connsiteX6" fmla="*/ 753979 w 1029783"/>
                  <a:gd name="connsiteY6" fmla="*/ 232468 h 264552"/>
                  <a:gd name="connsiteX7" fmla="*/ 802105 w 1029783"/>
                  <a:gd name="connsiteY7" fmla="*/ 248510 h 264552"/>
                  <a:gd name="connsiteX8" fmla="*/ 850232 w 1029783"/>
                  <a:gd name="connsiteY8" fmla="*/ 264552 h 264552"/>
                  <a:gd name="connsiteX9" fmla="*/ 978569 w 1029783"/>
                  <a:gd name="connsiteY9" fmla="*/ 248510 h 264552"/>
                  <a:gd name="connsiteX10" fmla="*/ 1010653 w 1029783"/>
                  <a:gd name="connsiteY10" fmla="*/ 200383 h 264552"/>
                  <a:gd name="connsiteX11" fmla="*/ 1026695 w 1029783"/>
                  <a:gd name="connsiteY11" fmla="*/ 23920 h 2645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029783" h="264552">
                    <a:moveTo>
                      <a:pt x="0" y="88089"/>
                    </a:moveTo>
                    <a:cubicBezTo>
                      <a:pt x="64168" y="61352"/>
                      <a:pt x="123798" y="18448"/>
                      <a:pt x="192505" y="7878"/>
                    </a:cubicBezTo>
                    <a:cubicBezTo>
                      <a:pt x="322311" y="-12092"/>
                      <a:pt x="371048" y="8571"/>
                      <a:pt x="465221" y="39962"/>
                    </a:cubicBezTo>
                    <a:cubicBezTo>
                      <a:pt x="475916" y="50657"/>
                      <a:pt x="485495" y="62599"/>
                      <a:pt x="497305" y="72047"/>
                    </a:cubicBezTo>
                    <a:cubicBezTo>
                      <a:pt x="512360" y="84091"/>
                      <a:pt x="531799" y="90498"/>
                      <a:pt x="545432" y="104131"/>
                    </a:cubicBezTo>
                    <a:cubicBezTo>
                      <a:pt x="617995" y="176693"/>
                      <a:pt x="531949" y="137068"/>
                      <a:pt x="625642" y="168299"/>
                    </a:cubicBezTo>
                    <a:cubicBezTo>
                      <a:pt x="681641" y="224296"/>
                      <a:pt x="643379" y="195601"/>
                      <a:pt x="753979" y="232468"/>
                    </a:cubicBezTo>
                    <a:lnTo>
                      <a:pt x="802105" y="248510"/>
                    </a:lnTo>
                    <a:lnTo>
                      <a:pt x="850232" y="264552"/>
                    </a:lnTo>
                    <a:cubicBezTo>
                      <a:pt x="893011" y="259205"/>
                      <a:pt x="938541" y="264521"/>
                      <a:pt x="978569" y="248510"/>
                    </a:cubicBezTo>
                    <a:cubicBezTo>
                      <a:pt x="996470" y="241349"/>
                      <a:pt x="1002031" y="217628"/>
                      <a:pt x="1010653" y="200383"/>
                    </a:cubicBezTo>
                    <a:cubicBezTo>
                      <a:pt x="1040223" y="141243"/>
                      <a:pt x="1026695" y="94361"/>
                      <a:pt x="1026695" y="23920"/>
                    </a:cubicBezTo>
                  </a:path>
                </a:pathLst>
              </a:cu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3394126-5197-4EA4-ACAC-3CFD906B4547}"/>
              </a:ext>
            </a:extLst>
          </p:cNvPr>
          <p:cNvGrpSpPr/>
          <p:nvPr/>
        </p:nvGrpSpPr>
        <p:grpSpPr>
          <a:xfrm>
            <a:off x="1860884" y="4257097"/>
            <a:ext cx="4424068" cy="1798351"/>
            <a:chOff x="1860884" y="4257097"/>
            <a:chExt cx="4424068" cy="1798351"/>
          </a:xfrm>
        </p:grpSpPr>
        <p:sp>
          <p:nvSpPr>
            <p:cNvPr id="28" name="Cloud 27">
              <a:extLst>
                <a:ext uri="{FF2B5EF4-FFF2-40B4-BE49-F238E27FC236}">
                  <a16:creationId xmlns:a16="http://schemas.microsoft.com/office/drawing/2014/main" id="{0D776609-713D-4691-B9D7-7A70FC6188C2}"/>
                </a:ext>
              </a:extLst>
            </p:cNvPr>
            <p:cNvSpPr/>
            <p:nvPr/>
          </p:nvSpPr>
          <p:spPr>
            <a:xfrm>
              <a:off x="1860884" y="4257097"/>
              <a:ext cx="3744314" cy="1798351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bg2">
                      <a:lumMod val="25000"/>
                    </a:schemeClr>
                  </a:solidFill>
                  <a:latin typeface="Myriad Pro Light" panose="020B0603030403020204" pitchFamily="34" charset="0"/>
                </a:rPr>
                <a:t>What are your strategies for adding multiples of 10?</a:t>
              </a:r>
            </a:p>
          </p:txBody>
        </p:sp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86E34C25-FCE7-482C-ABB8-8F3A3B34779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46342" y="4404765"/>
              <a:ext cx="1438610" cy="1008746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194508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8E2AC51-109A-4D86-AECD-ADEA34FA3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BD0925-C2A9-4EAB-A007-963B611DA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7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0CB6D5-27FC-4981-813D-5F674A900082}"/>
              </a:ext>
            </a:extLst>
          </p:cNvPr>
          <p:cNvSpPr txBox="1"/>
          <p:nvPr/>
        </p:nvSpPr>
        <p:spPr>
          <a:xfrm>
            <a:off x="624468" y="795466"/>
            <a:ext cx="3211551" cy="64633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1 – Pair/Group Work</a:t>
            </a: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D2890F-0E9D-4B11-8A27-42D91DA46EC5}"/>
              </a:ext>
            </a:extLst>
          </p:cNvPr>
          <p:cNvSpPr txBox="1"/>
          <p:nvPr/>
        </p:nvSpPr>
        <p:spPr>
          <a:xfrm>
            <a:off x="609001" y="1720840"/>
            <a:ext cx="2419949" cy="34163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Pick two prices that round </a:t>
            </a:r>
            <a:r>
              <a:rPr lang="en-GB" i="1" dirty="0"/>
              <a:t>down</a:t>
            </a:r>
            <a:r>
              <a:rPr lang="en-GB" dirty="0"/>
              <a:t> to 20p (e.g., 24p and 21p).</a:t>
            </a:r>
          </a:p>
          <a:p>
            <a:pPr lvl="0"/>
            <a:r>
              <a:rPr lang="en-GB" dirty="0"/>
              <a:t>Pick two prices that round </a:t>
            </a:r>
            <a:r>
              <a:rPr lang="en-GB" i="1" dirty="0"/>
              <a:t>up</a:t>
            </a:r>
            <a:r>
              <a:rPr lang="en-GB" dirty="0"/>
              <a:t> to 20p (e.g., 15p and 19p).</a:t>
            </a:r>
          </a:p>
          <a:p>
            <a:pPr lvl="0"/>
            <a:r>
              <a:rPr lang="en-GB" dirty="0"/>
              <a:t>Mark them on a number line from 0 to £1, with 10p intervals.</a:t>
            </a:r>
          </a:p>
          <a:p>
            <a:pPr lvl="0"/>
            <a:r>
              <a:rPr lang="en-GB" dirty="0"/>
              <a:t>Repeat for 30p, 40p, 50p... up to £1.</a:t>
            </a:r>
          </a:p>
          <a:p>
            <a:pPr lvl="0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1373FC-5B61-4003-8422-E52B7175FD2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8" y="4940191"/>
            <a:ext cx="1179195" cy="11842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BF10700-D04E-409F-8BA9-708BA5E4601A}"/>
              </a:ext>
            </a:extLst>
          </p:cNvPr>
          <p:cNvSpPr txBox="1"/>
          <p:nvPr/>
        </p:nvSpPr>
        <p:spPr>
          <a:xfrm>
            <a:off x="3362025" y="1720840"/>
            <a:ext cx="2291643" cy="34163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Pick two prices that round </a:t>
            </a:r>
            <a:r>
              <a:rPr lang="en-GB" i="1" dirty="0"/>
              <a:t>down</a:t>
            </a:r>
            <a:r>
              <a:rPr lang="en-GB" dirty="0"/>
              <a:t> to 20p (e.g., 24p and 21p).</a:t>
            </a:r>
          </a:p>
          <a:p>
            <a:pPr lvl="0"/>
            <a:r>
              <a:rPr lang="en-GB" dirty="0"/>
              <a:t>Pick two prices that round </a:t>
            </a:r>
            <a:r>
              <a:rPr lang="en-GB" i="1" dirty="0"/>
              <a:t>up</a:t>
            </a:r>
            <a:r>
              <a:rPr lang="en-GB" dirty="0"/>
              <a:t> to 20p (e.g., 15p and 19p).</a:t>
            </a:r>
          </a:p>
          <a:p>
            <a:pPr lvl="0"/>
            <a:r>
              <a:rPr lang="en-GB" dirty="0"/>
              <a:t>Mark them on a number line (one that has pennies) from 0 to £1, with 10p intervals.</a:t>
            </a:r>
          </a:p>
          <a:p>
            <a:pPr lvl="0"/>
            <a:r>
              <a:rPr lang="en-GB" dirty="0"/>
              <a:t>Repeat for 30p, 40p, 50p... up to £1.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D762740-6AB2-4AC5-B2BA-84C84A3D392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929" y="5118705"/>
            <a:ext cx="1120140" cy="114490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7EDEB76-A0FD-45C5-9B23-80A1416DA31B}"/>
              </a:ext>
            </a:extLst>
          </p:cNvPr>
          <p:cNvSpPr txBox="1"/>
          <p:nvPr/>
        </p:nvSpPr>
        <p:spPr>
          <a:xfrm>
            <a:off x="6276675" y="1720840"/>
            <a:ext cx="2419949" cy="313932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Write two prices that round to 20p.</a:t>
            </a:r>
          </a:p>
          <a:p>
            <a:pPr lvl="0"/>
            <a:r>
              <a:rPr lang="en-GB" dirty="0"/>
              <a:t>Write one price less than 20p and two prices more than 20p.</a:t>
            </a:r>
          </a:p>
          <a:p>
            <a:pPr lvl="0"/>
            <a:r>
              <a:rPr lang="en-GB" dirty="0"/>
              <a:t>Record as number sentences, e.g., 18p &lt; 20p.</a:t>
            </a:r>
          </a:p>
          <a:p>
            <a:r>
              <a:rPr lang="en-GB" dirty="0"/>
              <a:t>Repeat for 30p, 40p… up to £1.</a:t>
            </a:r>
          </a:p>
          <a:p>
            <a:pPr lvl="0"/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12973CD-B9FA-4AA2-BBE4-00DF9616E6C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175" y="4940191"/>
            <a:ext cx="1156970" cy="113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305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8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FA8B42-6E0B-48DC-912B-15F98FCF3A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023" y="125500"/>
            <a:ext cx="4600275" cy="59468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13AE947-DBF9-443B-A19F-B5E936ED7D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8217" y="3043468"/>
            <a:ext cx="6537960" cy="1436405"/>
          </a:xfrm>
          <a:prstGeom prst="rect">
            <a:avLst/>
          </a:prstGeom>
          <a:ln w="19050">
            <a:solidFill>
              <a:srgbClr val="E75919"/>
            </a:solidFill>
          </a:ln>
        </p:spPr>
      </p:pic>
      <p:grpSp>
        <p:nvGrpSpPr>
          <p:cNvPr id="11" name="Group 10"/>
          <p:cNvGrpSpPr/>
          <p:nvPr/>
        </p:nvGrpSpPr>
        <p:grpSpPr>
          <a:xfrm>
            <a:off x="5494120" y="3318897"/>
            <a:ext cx="1713640" cy="1160976"/>
            <a:chOff x="1834709" y="4015907"/>
            <a:chExt cx="1606379" cy="952832"/>
          </a:xfrm>
        </p:grpSpPr>
        <p:sp>
          <p:nvSpPr>
            <p:cNvPr id="14" name="Rounded Rectangle 13"/>
            <p:cNvSpPr/>
            <p:nvPr/>
          </p:nvSpPr>
          <p:spPr>
            <a:xfrm>
              <a:off x="1834709" y="4015907"/>
              <a:ext cx="1606379" cy="495328"/>
            </a:xfrm>
            <a:prstGeom prst="roundRect">
              <a:avLst>
                <a:gd name="adj" fmla="val 42473"/>
              </a:avLst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Challenge</a:t>
              </a:r>
              <a:endParaRPr lang="en-GB" sz="2400" b="1" dirty="0">
                <a:solidFill>
                  <a:schemeClr val="tx1"/>
                </a:solidFill>
              </a:endParaRPr>
            </a:p>
          </p:txBody>
        </p:sp>
        <p:pic>
          <p:nvPicPr>
            <p:cNvPr id="15" name="Picture 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44755">
              <a:off x="2150897" y="4363258"/>
              <a:ext cx="388517" cy="605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3FAEB343-382F-4D88-85A3-E6C636E047D9}"/>
              </a:ext>
            </a:extLst>
          </p:cNvPr>
          <p:cNvSpPr txBox="1"/>
          <p:nvPr/>
        </p:nvSpPr>
        <p:spPr>
          <a:xfrm>
            <a:off x="5305926" y="250907"/>
            <a:ext cx="2170323" cy="66101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2 – Independent Work</a:t>
            </a:r>
          </a:p>
        </p:txBody>
      </p:sp>
    </p:spTree>
    <p:extLst>
      <p:ext uri="{BB962C8B-B14F-4D97-AF65-F5344CB8AC3E}">
        <p14:creationId xmlns:p14="http://schemas.microsoft.com/office/powerpoint/2010/main" val="986893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D7A2F4-064D-476D-811C-53B187739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33FA3A-6B06-4207-A205-2CEDEBA70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070DB304-CBFA-4662-932E-C7ED79C6BE9F}"/>
              </a:ext>
            </a:extLst>
          </p:cNvPr>
          <p:cNvSpPr txBox="1">
            <a:spLocks/>
          </p:cNvSpPr>
          <p:nvPr/>
        </p:nvSpPr>
        <p:spPr>
          <a:xfrm>
            <a:off x="3850721" y="277899"/>
            <a:ext cx="1951463" cy="365125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/>
              <a:t>Plenary</a:t>
            </a:r>
            <a:r>
              <a:rPr lang="en-US" b="1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DCF125-9E4E-498A-A2A7-ED358B5351D3}"/>
              </a:ext>
            </a:extLst>
          </p:cNvPr>
          <p:cNvSpPr/>
          <p:nvPr/>
        </p:nvSpPr>
        <p:spPr>
          <a:xfrm>
            <a:off x="869795" y="780585"/>
            <a:ext cx="7337503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/>
              <a:t>Solve Q4 on page 120, Learners book</a:t>
            </a:r>
            <a:r>
              <a:rPr lang="en-GB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C2840E-7E57-48D9-BF6C-407A2AE48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732" y="1538708"/>
            <a:ext cx="7431566" cy="303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322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3614</TotalTime>
  <Words>1018</Words>
  <Application>Microsoft Office PowerPoint</Application>
  <PresentationFormat>On-screen Show (4:3)</PresentationFormat>
  <Paragraphs>117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Myriad Pro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Saba Zubair</cp:lastModifiedBy>
  <cp:revision>238</cp:revision>
  <dcterms:created xsi:type="dcterms:W3CDTF">2018-09-13T11:08:58Z</dcterms:created>
  <dcterms:modified xsi:type="dcterms:W3CDTF">2024-12-09T14:42:27Z</dcterms:modified>
</cp:coreProperties>
</file>