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4" d="100"/>
          <a:sy n="84" d="100"/>
        </p:scale>
        <p:origin x="643"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41F2-59E9-75F9-2DDB-C14DDBBCC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28FAD6-5418-75CF-1EDC-A932ADDF0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7DD737-4D62-9E5D-7B6D-5B7DF79DA742}"/>
              </a:ext>
            </a:extLst>
          </p:cNvPr>
          <p:cNvSpPr>
            <a:spLocks noGrp="1"/>
          </p:cNvSpPr>
          <p:nvPr>
            <p:ph type="dt" sz="half" idx="10"/>
          </p:nvPr>
        </p:nvSpPr>
        <p:spPr/>
        <p:txBody>
          <a:bodyPr/>
          <a:lstStyle/>
          <a:p>
            <a:fld id="{0148FBB3-BBBE-4EBA-B420-AA9D7ED6469F}" type="datetimeFigureOut">
              <a:rPr lang="en-US" smtClean="0"/>
              <a:t>11/22/2023</a:t>
            </a:fld>
            <a:endParaRPr lang="en-US"/>
          </a:p>
        </p:txBody>
      </p:sp>
      <p:sp>
        <p:nvSpPr>
          <p:cNvPr id="5" name="Footer Placeholder 4">
            <a:extLst>
              <a:ext uri="{FF2B5EF4-FFF2-40B4-BE49-F238E27FC236}">
                <a16:creationId xmlns:a16="http://schemas.microsoft.com/office/drawing/2014/main" id="{77362FC5-BE1E-7332-6039-75F3CB2CB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B3042-CF00-8C70-869F-846D294991D2}"/>
              </a:ext>
            </a:extLst>
          </p:cNvPr>
          <p:cNvSpPr>
            <a:spLocks noGrp="1"/>
          </p:cNvSpPr>
          <p:nvPr>
            <p:ph type="sldNum" sz="quarter" idx="12"/>
          </p:nvPr>
        </p:nvSpPr>
        <p:spPr/>
        <p:txBody>
          <a:bodyPr/>
          <a:lstStyle/>
          <a:p>
            <a:fld id="{9A5ED675-110C-4025-BA0D-4B77C4679EDE}" type="slidenum">
              <a:rPr lang="en-US" smtClean="0"/>
              <a:t>‹#›</a:t>
            </a:fld>
            <a:endParaRPr lang="en-US"/>
          </a:p>
        </p:txBody>
      </p:sp>
    </p:spTree>
    <p:extLst>
      <p:ext uri="{BB962C8B-B14F-4D97-AF65-F5344CB8AC3E}">
        <p14:creationId xmlns:p14="http://schemas.microsoft.com/office/powerpoint/2010/main" val="317128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3CAB-1EAE-BFA7-2620-65CECFA357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FE83F8-486B-2EBA-D686-B4A216B956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A8D7B-2A47-93D6-FD70-09A895C2B5E4}"/>
              </a:ext>
            </a:extLst>
          </p:cNvPr>
          <p:cNvSpPr>
            <a:spLocks noGrp="1"/>
          </p:cNvSpPr>
          <p:nvPr>
            <p:ph type="dt" sz="half" idx="10"/>
          </p:nvPr>
        </p:nvSpPr>
        <p:spPr/>
        <p:txBody>
          <a:bodyPr/>
          <a:lstStyle/>
          <a:p>
            <a:fld id="{0148FBB3-BBBE-4EBA-B420-AA9D7ED6469F}" type="datetimeFigureOut">
              <a:rPr lang="en-US" smtClean="0"/>
              <a:t>11/22/2023</a:t>
            </a:fld>
            <a:endParaRPr lang="en-US"/>
          </a:p>
        </p:txBody>
      </p:sp>
      <p:sp>
        <p:nvSpPr>
          <p:cNvPr id="5" name="Footer Placeholder 4">
            <a:extLst>
              <a:ext uri="{FF2B5EF4-FFF2-40B4-BE49-F238E27FC236}">
                <a16:creationId xmlns:a16="http://schemas.microsoft.com/office/drawing/2014/main" id="{CDD7C11A-D731-C4D0-9D0C-973CF204D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1B7B22-64FB-9DBD-294D-6DA1BE52DEA6}"/>
              </a:ext>
            </a:extLst>
          </p:cNvPr>
          <p:cNvSpPr>
            <a:spLocks noGrp="1"/>
          </p:cNvSpPr>
          <p:nvPr>
            <p:ph type="sldNum" sz="quarter" idx="12"/>
          </p:nvPr>
        </p:nvSpPr>
        <p:spPr/>
        <p:txBody>
          <a:bodyPr/>
          <a:lstStyle/>
          <a:p>
            <a:fld id="{9A5ED675-110C-4025-BA0D-4B77C4679EDE}" type="slidenum">
              <a:rPr lang="en-US" smtClean="0"/>
              <a:t>‹#›</a:t>
            </a:fld>
            <a:endParaRPr lang="en-US"/>
          </a:p>
        </p:txBody>
      </p:sp>
    </p:spTree>
    <p:extLst>
      <p:ext uri="{BB962C8B-B14F-4D97-AF65-F5344CB8AC3E}">
        <p14:creationId xmlns:p14="http://schemas.microsoft.com/office/powerpoint/2010/main" val="260161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6FFF5-5B46-F8A4-51BC-83F702B5E3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033D7D-084D-B516-182B-C02390CD1C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DEB2D-22EB-45BD-0698-4441DCAE98B5}"/>
              </a:ext>
            </a:extLst>
          </p:cNvPr>
          <p:cNvSpPr>
            <a:spLocks noGrp="1"/>
          </p:cNvSpPr>
          <p:nvPr>
            <p:ph type="dt" sz="half" idx="10"/>
          </p:nvPr>
        </p:nvSpPr>
        <p:spPr/>
        <p:txBody>
          <a:bodyPr/>
          <a:lstStyle/>
          <a:p>
            <a:fld id="{0148FBB3-BBBE-4EBA-B420-AA9D7ED6469F}" type="datetimeFigureOut">
              <a:rPr lang="en-US" smtClean="0"/>
              <a:t>11/22/2023</a:t>
            </a:fld>
            <a:endParaRPr lang="en-US"/>
          </a:p>
        </p:txBody>
      </p:sp>
      <p:sp>
        <p:nvSpPr>
          <p:cNvPr id="5" name="Footer Placeholder 4">
            <a:extLst>
              <a:ext uri="{FF2B5EF4-FFF2-40B4-BE49-F238E27FC236}">
                <a16:creationId xmlns:a16="http://schemas.microsoft.com/office/drawing/2014/main" id="{7408EB89-0D53-BA35-443F-71AC77124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91C32-5D1C-6079-516F-4D697137AD12}"/>
              </a:ext>
            </a:extLst>
          </p:cNvPr>
          <p:cNvSpPr>
            <a:spLocks noGrp="1"/>
          </p:cNvSpPr>
          <p:nvPr>
            <p:ph type="sldNum" sz="quarter" idx="12"/>
          </p:nvPr>
        </p:nvSpPr>
        <p:spPr/>
        <p:txBody>
          <a:bodyPr/>
          <a:lstStyle/>
          <a:p>
            <a:fld id="{9A5ED675-110C-4025-BA0D-4B77C4679EDE}" type="slidenum">
              <a:rPr lang="en-US" smtClean="0"/>
              <a:t>‹#›</a:t>
            </a:fld>
            <a:endParaRPr lang="en-US"/>
          </a:p>
        </p:txBody>
      </p:sp>
    </p:spTree>
    <p:extLst>
      <p:ext uri="{BB962C8B-B14F-4D97-AF65-F5344CB8AC3E}">
        <p14:creationId xmlns:p14="http://schemas.microsoft.com/office/powerpoint/2010/main" val="190532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DA6C3-E7C3-7556-ECF6-D4EA2B4182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6C9A8C-F70B-C219-E302-7A6703A4FE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3393C-6154-9CCF-8E55-AC21BBA4EE5F}"/>
              </a:ext>
            </a:extLst>
          </p:cNvPr>
          <p:cNvSpPr>
            <a:spLocks noGrp="1"/>
          </p:cNvSpPr>
          <p:nvPr>
            <p:ph type="dt" sz="half" idx="10"/>
          </p:nvPr>
        </p:nvSpPr>
        <p:spPr/>
        <p:txBody>
          <a:bodyPr/>
          <a:lstStyle/>
          <a:p>
            <a:fld id="{0148FBB3-BBBE-4EBA-B420-AA9D7ED6469F}" type="datetimeFigureOut">
              <a:rPr lang="en-US" smtClean="0"/>
              <a:t>11/22/2023</a:t>
            </a:fld>
            <a:endParaRPr lang="en-US"/>
          </a:p>
        </p:txBody>
      </p:sp>
      <p:sp>
        <p:nvSpPr>
          <p:cNvPr id="5" name="Footer Placeholder 4">
            <a:extLst>
              <a:ext uri="{FF2B5EF4-FFF2-40B4-BE49-F238E27FC236}">
                <a16:creationId xmlns:a16="http://schemas.microsoft.com/office/drawing/2014/main" id="{F729CF6B-98A1-8140-C6B5-C0FB026D7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22CF3-DFC0-9719-4F4E-B099B4176F11}"/>
              </a:ext>
            </a:extLst>
          </p:cNvPr>
          <p:cNvSpPr>
            <a:spLocks noGrp="1"/>
          </p:cNvSpPr>
          <p:nvPr>
            <p:ph type="sldNum" sz="quarter" idx="12"/>
          </p:nvPr>
        </p:nvSpPr>
        <p:spPr/>
        <p:txBody>
          <a:bodyPr/>
          <a:lstStyle/>
          <a:p>
            <a:fld id="{9A5ED675-110C-4025-BA0D-4B77C4679EDE}" type="slidenum">
              <a:rPr lang="en-US" smtClean="0"/>
              <a:t>‹#›</a:t>
            </a:fld>
            <a:endParaRPr lang="en-US"/>
          </a:p>
        </p:txBody>
      </p:sp>
    </p:spTree>
    <p:extLst>
      <p:ext uri="{BB962C8B-B14F-4D97-AF65-F5344CB8AC3E}">
        <p14:creationId xmlns:p14="http://schemas.microsoft.com/office/powerpoint/2010/main" val="357396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1CA5-8FC1-4B0C-43B4-F8BB09B726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BB4AAF-111C-A1A3-969C-D8E3E9C8B5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48F88E-F914-802D-46C3-40619751C782}"/>
              </a:ext>
            </a:extLst>
          </p:cNvPr>
          <p:cNvSpPr>
            <a:spLocks noGrp="1"/>
          </p:cNvSpPr>
          <p:nvPr>
            <p:ph type="dt" sz="half" idx="10"/>
          </p:nvPr>
        </p:nvSpPr>
        <p:spPr/>
        <p:txBody>
          <a:bodyPr/>
          <a:lstStyle/>
          <a:p>
            <a:fld id="{0148FBB3-BBBE-4EBA-B420-AA9D7ED6469F}" type="datetimeFigureOut">
              <a:rPr lang="en-US" smtClean="0"/>
              <a:t>11/22/2023</a:t>
            </a:fld>
            <a:endParaRPr lang="en-US"/>
          </a:p>
        </p:txBody>
      </p:sp>
      <p:sp>
        <p:nvSpPr>
          <p:cNvPr id="5" name="Footer Placeholder 4">
            <a:extLst>
              <a:ext uri="{FF2B5EF4-FFF2-40B4-BE49-F238E27FC236}">
                <a16:creationId xmlns:a16="http://schemas.microsoft.com/office/drawing/2014/main" id="{CCE5307D-F05E-F3DE-F4B0-94C73AB19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955A1-B386-4CA0-5A15-15624E76723A}"/>
              </a:ext>
            </a:extLst>
          </p:cNvPr>
          <p:cNvSpPr>
            <a:spLocks noGrp="1"/>
          </p:cNvSpPr>
          <p:nvPr>
            <p:ph type="sldNum" sz="quarter" idx="12"/>
          </p:nvPr>
        </p:nvSpPr>
        <p:spPr/>
        <p:txBody>
          <a:bodyPr/>
          <a:lstStyle/>
          <a:p>
            <a:fld id="{9A5ED675-110C-4025-BA0D-4B77C4679EDE}" type="slidenum">
              <a:rPr lang="en-US" smtClean="0"/>
              <a:t>‹#›</a:t>
            </a:fld>
            <a:endParaRPr lang="en-US"/>
          </a:p>
        </p:txBody>
      </p:sp>
    </p:spTree>
    <p:extLst>
      <p:ext uri="{BB962C8B-B14F-4D97-AF65-F5344CB8AC3E}">
        <p14:creationId xmlns:p14="http://schemas.microsoft.com/office/powerpoint/2010/main" val="333973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6F73-2190-9180-D076-74F4701F10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0ECC9-7957-59EF-BAB4-323AB63084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35B399-D07F-A1BE-C349-B735D5AE65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B1E15-6445-1FC8-C441-15B1709F8EF5}"/>
              </a:ext>
            </a:extLst>
          </p:cNvPr>
          <p:cNvSpPr>
            <a:spLocks noGrp="1"/>
          </p:cNvSpPr>
          <p:nvPr>
            <p:ph type="dt" sz="half" idx="10"/>
          </p:nvPr>
        </p:nvSpPr>
        <p:spPr/>
        <p:txBody>
          <a:bodyPr/>
          <a:lstStyle/>
          <a:p>
            <a:fld id="{0148FBB3-BBBE-4EBA-B420-AA9D7ED6469F}" type="datetimeFigureOut">
              <a:rPr lang="en-US" smtClean="0"/>
              <a:t>11/22/2023</a:t>
            </a:fld>
            <a:endParaRPr lang="en-US"/>
          </a:p>
        </p:txBody>
      </p:sp>
      <p:sp>
        <p:nvSpPr>
          <p:cNvPr id="6" name="Footer Placeholder 5">
            <a:extLst>
              <a:ext uri="{FF2B5EF4-FFF2-40B4-BE49-F238E27FC236}">
                <a16:creationId xmlns:a16="http://schemas.microsoft.com/office/drawing/2014/main" id="{F3680BBE-B49E-7549-6ED1-A538985CA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15D5D-A407-715A-094C-02E7F4DCDD75}"/>
              </a:ext>
            </a:extLst>
          </p:cNvPr>
          <p:cNvSpPr>
            <a:spLocks noGrp="1"/>
          </p:cNvSpPr>
          <p:nvPr>
            <p:ph type="sldNum" sz="quarter" idx="12"/>
          </p:nvPr>
        </p:nvSpPr>
        <p:spPr/>
        <p:txBody>
          <a:bodyPr/>
          <a:lstStyle/>
          <a:p>
            <a:fld id="{9A5ED675-110C-4025-BA0D-4B77C4679EDE}" type="slidenum">
              <a:rPr lang="en-US" smtClean="0"/>
              <a:t>‹#›</a:t>
            </a:fld>
            <a:endParaRPr lang="en-US"/>
          </a:p>
        </p:txBody>
      </p:sp>
    </p:spTree>
    <p:extLst>
      <p:ext uri="{BB962C8B-B14F-4D97-AF65-F5344CB8AC3E}">
        <p14:creationId xmlns:p14="http://schemas.microsoft.com/office/powerpoint/2010/main" val="375266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B9A3-37F5-655A-E47A-9A20212216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DAB57C-3800-F22E-9F50-E623FAAB93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499E3B-1CCE-A91A-157D-B347F226A0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B3E937-6FD2-ACC9-7C11-3EC46665F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856A0F-31F9-A08F-F9D2-C023D94C6B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00FBA8-C798-BC02-3044-7F220B8C6865}"/>
              </a:ext>
            </a:extLst>
          </p:cNvPr>
          <p:cNvSpPr>
            <a:spLocks noGrp="1"/>
          </p:cNvSpPr>
          <p:nvPr>
            <p:ph type="dt" sz="half" idx="10"/>
          </p:nvPr>
        </p:nvSpPr>
        <p:spPr/>
        <p:txBody>
          <a:bodyPr/>
          <a:lstStyle/>
          <a:p>
            <a:fld id="{0148FBB3-BBBE-4EBA-B420-AA9D7ED6469F}" type="datetimeFigureOut">
              <a:rPr lang="en-US" smtClean="0"/>
              <a:t>11/22/2023</a:t>
            </a:fld>
            <a:endParaRPr lang="en-US"/>
          </a:p>
        </p:txBody>
      </p:sp>
      <p:sp>
        <p:nvSpPr>
          <p:cNvPr id="8" name="Footer Placeholder 7">
            <a:extLst>
              <a:ext uri="{FF2B5EF4-FFF2-40B4-BE49-F238E27FC236}">
                <a16:creationId xmlns:a16="http://schemas.microsoft.com/office/drawing/2014/main" id="{0559897B-3F51-E8C6-B118-67FAF4573F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6C946A-F073-B19B-5571-5333A43D4F43}"/>
              </a:ext>
            </a:extLst>
          </p:cNvPr>
          <p:cNvSpPr>
            <a:spLocks noGrp="1"/>
          </p:cNvSpPr>
          <p:nvPr>
            <p:ph type="sldNum" sz="quarter" idx="12"/>
          </p:nvPr>
        </p:nvSpPr>
        <p:spPr/>
        <p:txBody>
          <a:bodyPr/>
          <a:lstStyle/>
          <a:p>
            <a:fld id="{9A5ED675-110C-4025-BA0D-4B77C4679EDE}" type="slidenum">
              <a:rPr lang="en-US" smtClean="0"/>
              <a:t>‹#›</a:t>
            </a:fld>
            <a:endParaRPr lang="en-US"/>
          </a:p>
        </p:txBody>
      </p:sp>
    </p:spTree>
    <p:extLst>
      <p:ext uri="{BB962C8B-B14F-4D97-AF65-F5344CB8AC3E}">
        <p14:creationId xmlns:p14="http://schemas.microsoft.com/office/powerpoint/2010/main" val="413263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03C1-8AE8-A722-B31F-CD6F7D6E89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F15D19-AD80-E102-446C-F8A1B2FED2BA}"/>
              </a:ext>
            </a:extLst>
          </p:cNvPr>
          <p:cNvSpPr>
            <a:spLocks noGrp="1"/>
          </p:cNvSpPr>
          <p:nvPr>
            <p:ph type="dt" sz="half" idx="10"/>
          </p:nvPr>
        </p:nvSpPr>
        <p:spPr/>
        <p:txBody>
          <a:bodyPr/>
          <a:lstStyle/>
          <a:p>
            <a:fld id="{0148FBB3-BBBE-4EBA-B420-AA9D7ED6469F}" type="datetimeFigureOut">
              <a:rPr lang="en-US" smtClean="0"/>
              <a:t>11/22/2023</a:t>
            </a:fld>
            <a:endParaRPr lang="en-US"/>
          </a:p>
        </p:txBody>
      </p:sp>
      <p:sp>
        <p:nvSpPr>
          <p:cNvPr id="4" name="Footer Placeholder 3">
            <a:extLst>
              <a:ext uri="{FF2B5EF4-FFF2-40B4-BE49-F238E27FC236}">
                <a16:creationId xmlns:a16="http://schemas.microsoft.com/office/drawing/2014/main" id="{B965CE53-6459-E395-C7C4-822430A47C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7B25D7-9179-9672-72F8-7E3FAC077369}"/>
              </a:ext>
            </a:extLst>
          </p:cNvPr>
          <p:cNvSpPr>
            <a:spLocks noGrp="1"/>
          </p:cNvSpPr>
          <p:nvPr>
            <p:ph type="sldNum" sz="quarter" idx="12"/>
          </p:nvPr>
        </p:nvSpPr>
        <p:spPr/>
        <p:txBody>
          <a:bodyPr/>
          <a:lstStyle/>
          <a:p>
            <a:fld id="{9A5ED675-110C-4025-BA0D-4B77C4679EDE}" type="slidenum">
              <a:rPr lang="en-US" smtClean="0"/>
              <a:t>‹#›</a:t>
            </a:fld>
            <a:endParaRPr lang="en-US"/>
          </a:p>
        </p:txBody>
      </p:sp>
    </p:spTree>
    <p:extLst>
      <p:ext uri="{BB962C8B-B14F-4D97-AF65-F5344CB8AC3E}">
        <p14:creationId xmlns:p14="http://schemas.microsoft.com/office/powerpoint/2010/main" val="28310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D6AD9C-1227-AEF0-1E7C-37EF6F96DF5D}"/>
              </a:ext>
            </a:extLst>
          </p:cNvPr>
          <p:cNvSpPr>
            <a:spLocks noGrp="1"/>
          </p:cNvSpPr>
          <p:nvPr>
            <p:ph type="dt" sz="half" idx="10"/>
          </p:nvPr>
        </p:nvSpPr>
        <p:spPr/>
        <p:txBody>
          <a:bodyPr/>
          <a:lstStyle/>
          <a:p>
            <a:fld id="{0148FBB3-BBBE-4EBA-B420-AA9D7ED6469F}" type="datetimeFigureOut">
              <a:rPr lang="en-US" smtClean="0"/>
              <a:t>11/22/2023</a:t>
            </a:fld>
            <a:endParaRPr lang="en-US"/>
          </a:p>
        </p:txBody>
      </p:sp>
      <p:sp>
        <p:nvSpPr>
          <p:cNvPr id="3" name="Footer Placeholder 2">
            <a:extLst>
              <a:ext uri="{FF2B5EF4-FFF2-40B4-BE49-F238E27FC236}">
                <a16:creationId xmlns:a16="http://schemas.microsoft.com/office/drawing/2014/main" id="{5612806C-F766-D46B-6232-2BEDB73186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5BFD63-9131-7DB2-6586-FFDBE9EED5C2}"/>
              </a:ext>
            </a:extLst>
          </p:cNvPr>
          <p:cNvSpPr>
            <a:spLocks noGrp="1"/>
          </p:cNvSpPr>
          <p:nvPr>
            <p:ph type="sldNum" sz="quarter" idx="12"/>
          </p:nvPr>
        </p:nvSpPr>
        <p:spPr/>
        <p:txBody>
          <a:bodyPr/>
          <a:lstStyle/>
          <a:p>
            <a:fld id="{9A5ED675-110C-4025-BA0D-4B77C4679EDE}" type="slidenum">
              <a:rPr lang="en-US" smtClean="0"/>
              <a:t>‹#›</a:t>
            </a:fld>
            <a:endParaRPr lang="en-US"/>
          </a:p>
        </p:txBody>
      </p:sp>
    </p:spTree>
    <p:extLst>
      <p:ext uri="{BB962C8B-B14F-4D97-AF65-F5344CB8AC3E}">
        <p14:creationId xmlns:p14="http://schemas.microsoft.com/office/powerpoint/2010/main" val="317476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D1A4-187F-D442-7CAD-836DB468E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E0EEB4-2C02-C318-F1EF-EA835536E3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4FE160-9D26-B55C-450A-9FFDE055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1175A-0119-EDE6-ADC2-57AFEFDB9D87}"/>
              </a:ext>
            </a:extLst>
          </p:cNvPr>
          <p:cNvSpPr>
            <a:spLocks noGrp="1"/>
          </p:cNvSpPr>
          <p:nvPr>
            <p:ph type="dt" sz="half" idx="10"/>
          </p:nvPr>
        </p:nvSpPr>
        <p:spPr/>
        <p:txBody>
          <a:bodyPr/>
          <a:lstStyle/>
          <a:p>
            <a:fld id="{0148FBB3-BBBE-4EBA-B420-AA9D7ED6469F}" type="datetimeFigureOut">
              <a:rPr lang="en-US" smtClean="0"/>
              <a:t>11/22/2023</a:t>
            </a:fld>
            <a:endParaRPr lang="en-US"/>
          </a:p>
        </p:txBody>
      </p:sp>
      <p:sp>
        <p:nvSpPr>
          <p:cNvPr id="6" name="Footer Placeholder 5">
            <a:extLst>
              <a:ext uri="{FF2B5EF4-FFF2-40B4-BE49-F238E27FC236}">
                <a16:creationId xmlns:a16="http://schemas.microsoft.com/office/drawing/2014/main" id="{7EFD32E4-25F8-27AB-B0D4-0E28FDB1A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314EB-9AE4-7E78-7359-99A8658C73FA}"/>
              </a:ext>
            </a:extLst>
          </p:cNvPr>
          <p:cNvSpPr>
            <a:spLocks noGrp="1"/>
          </p:cNvSpPr>
          <p:nvPr>
            <p:ph type="sldNum" sz="quarter" idx="12"/>
          </p:nvPr>
        </p:nvSpPr>
        <p:spPr/>
        <p:txBody>
          <a:bodyPr/>
          <a:lstStyle/>
          <a:p>
            <a:fld id="{9A5ED675-110C-4025-BA0D-4B77C4679EDE}" type="slidenum">
              <a:rPr lang="en-US" smtClean="0"/>
              <a:t>‹#›</a:t>
            </a:fld>
            <a:endParaRPr lang="en-US"/>
          </a:p>
        </p:txBody>
      </p:sp>
    </p:spTree>
    <p:extLst>
      <p:ext uri="{BB962C8B-B14F-4D97-AF65-F5344CB8AC3E}">
        <p14:creationId xmlns:p14="http://schemas.microsoft.com/office/powerpoint/2010/main" val="274898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66D9-1E34-99EC-7D26-30D6BFCADB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2D6359-F162-2021-0C97-A65EB649D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E1938D-BAC8-30F8-5EB4-052F6DE5A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32DCC-79C6-691D-A06E-C73E00BB2FB6}"/>
              </a:ext>
            </a:extLst>
          </p:cNvPr>
          <p:cNvSpPr>
            <a:spLocks noGrp="1"/>
          </p:cNvSpPr>
          <p:nvPr>
            <p:ph type="dt" sz="half" idx="10"/>
          </p:nvPr>
        </p:nvSpPr>
        <p:spPr/>
        <p:txBody>
          <a:bodyPr/>
          <a:lstStyle/>
          <a:p>
            <a:fld id="{0148FBB3-BBBE-4EBA-B420-AA9D7ED6469F}" type="datetimeFigureOut">
              <a:rPr lang="en-US" smtClean="0"/>
              <a:t>11/22/2023</a:t>
            </a:fld>
            <a:endParaRPr lang="en-US"/>
          </a:p>
        </p:txBody>
      </p:sp>
      <p:sp>
        <p:nvSpPr>
          <p:cNvPr id="6" name="Footer Placeholder 5">
            <a:extLst>
              <a:ext uri="{FF2B5EF4-FFF2-40B4-BE49-F238E27FC236}">
                <a16:creationId xmlns:a16="http://schemas.microsoft.com/office/drawing/2014/main" id="{DB4CCF9E-99B9-5429-E5D5-EA175EF0A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36852C-6935-80D2-9642-AE45ADD14D47}"/>
              </a:ext>
            </a:extLst>
          </p:cNvPr>
          <p:cNvSpPr>
            <a:spLocks noGrp="1"/>
          </p:cNvSpPr>
          <p:nvPr>
            <p:ph type="sldNum" sz="quarter" idx="12"/>
          </p:nvPr>
        </p:nvSpPr>
        <p:spPr/>
        <p:txBody>
          <a:bodyPr/>
          <a:lstStyle/>
          <a:p>
            <a:fld id="{9A5ED675-110C-4025-BA0D-4B77C4679EDE}" type="slidenum">
              <a:rPr lang="en-US" smtClean="0"/>
              <a:t>‹#›</a:t>
            </a:fld>
            <a:endParaRPr lang="en-US"/>
          </a:p>
        </p:txBody>
      </p:sp>
    </p:spTree>
    <p:extLst>
      <p:ext uri="{BB962C8B-B14F-4D97-AF65-F5344CB8AC3E}">
        <p14:creationId xmlns:p14="http://schemas.microsoft.com/office/powerpoint/2010/main" val="134926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C113CC-2BCD-F320-60B4-006CBE6A0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DAA003-907F-0D16-F977-16DC508A9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D2411-3B9F-AAA8-6D33-50A0DE9EEF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8FBB3-BBBE-4EBA-B420-AA9D7ED6469F}" type="datetimeFigureOut">
              <a:rPr lang="en-US" smtClean="0"/>
              <a:t>11/22/2023</a:t>
            </a:fld>
            <a:endParaRPr lang="en-US"/>
          </a:p>
        </p:txBody>
      </p:sp>
      <p:sp>
        <p:nvSpPr>
          <p:cNvPr id="5" name="Footer Placeholder 4">
            <a:extLst>
              <a:ext uri="{FF2B5EF4-FFF2-40B4-BE49-F238E27FC236}">
                <a16:creationId xmlns:a16="http://schemas.microsoft.com/office/drawing/2014/main" id="{320136B5-6C90-E362-8BE9-D0996341FF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E71466-4F8F-690A-A13C-7E0075328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ED675-110C-4025-BA0D-4B77C4679EDE}" type="slidenum">
              <a:rPr lang="en-US" smtClean="0"/>
              <a:t>‹#›</a:t>
            </a:fld>
            <a:endParaRPr lang="en-US"/>
          </a:p>
        </p:txBody>
      </p:sp>
    </p:spTree>
    <p:extLst>
      <p:ext uri="{BB962C8B-B14F-4D97-AF65-F5344CB8AC3E}">
        <p14:creationId xmlns:p14="http://schemas.microsoft.com/office/powerpoint/2010/main" val="123885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descr="3D Person Working In A Home Office">
            <a:extLst>
              <a:ext uri="{FF2B5EF4-FFF2-40B4-BE49-F238E27FC236}">
                <a16:creationId xmlns:a16="http://schemas.microsoft.com/office/drawing/2014/main" id="{AD842730-357C-A07C-3D9D-947694C38FC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18BBDA-CDD7-DA1D-5F3F-1BE3231D73F9}"/>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a:solidFill>
                  <a:srgbClr val="FFFFFF"/>
                </a:solidFill>
                <a:effectLst/>
                <a:latin typeface="Calibri" panose="020F0502020204030204" pitchFamily="34" charset="0"/>
                <a:ea typeface="Times New Roman" panose="02020603050405020304" pitchFamily="18" charset="0"/>
              </a:rPr>
              <a:t>Unit 4-Be a designer</a:t>
            </a:r>
            <a:endParaRPr lang="en-US" sz="5200">
              <a:solidFill>
                <a:srgbClr val="FFFFFF"/>
              </a:solidFill>
            </a:endParaRPr>
          </a:p>
        </p:txBody>
      </p:sp>
      <p:sp>
        <p:nvSpPr>
          <p:cNvPr id="3" name="Subtitle 2">
            <a:extLst>
              <a:ext uri="{FF2B5EF4-FFF2-40B4-BE49-F238E27FC236}">
                <a16:creationId xmlns:a16="http://schemas.microsoft.com/office/drawing/2014/main" id="{81BDF749-1E2C-D5D1-9BA7-C1FCBF122D6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a:solidFill>
                  <a:srgbClr val="FFFFFF"/>
                </a:solidFill>
              </a:rPr>
              <a:t>Year 3 Day 2 Wk 14</a:t>
            </a:r>
            <a:endParaRPr lang="en-US">
              <a:solidFill>
                <a:srgbClr val="FFFFFF"/>
              </a:solidFill>
            </a:endParaRPr>
          </a:p>
        </p:txBody>
      </p:sp>
    </p:spTree>
    <p:extLst>
      <p:ext uri="{BB962C8B-B14F-4D97-AF65-F5344CB8AC3E}">
        <p14:creationId xmlns:p14="http://schemas.microsoft.com/office/powerpoint/2010/main" val="350904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B6790-C977-EE4A-9F57-CBE867C49A61}"/>
              </a:ext>
            </a:extLst>
          </p:cNvPr>
          <p:cNvSpPr>
            <a:spLocks noGrp="1"/>
          </p:cNvSpPr>
          <p:nvPr>
            <p:ph type="title"/>
          </p:nvPr>
        </p:nvSpPr>
        <p:spPr>
          <a:xfrm>
            <a:off x="838199" y="548464"/>
            <a:ext cx="3807187" cy="2228074"/>
          </a:xfrm>
        </p:spPr>
        <p:txBody>
          <a:bodyPr>
            <a:normAutofit/>
          </a:bodyPr>
          <a:lstStyle/>
          <a:p>
            <a:r>
              <a:rPr lang="en-GB" sz="4000"/>
              <a:t>Lesson Objective</a:t>
            </a:r>
            <a:endParaRPr lang="en-US" sz="4000"/>
          </a:p>
        </p:txBody>
      </p:sp>
      <p:sp>
        <p:nvSpPr>
          <p:cNvPr id="3" name="Content Placeholder 2">
            <a:extLst>
              <a:ext uri="{FF2B5EF4-FFF2-40B4-BE49-F238E27FC236}">
                <a16:creationId xmlns:a16="http://schemas.microsoft.com/office/drawing/2014/main" id="{0482753C-E454-A6B4-9C2A-6C17FFA31712}"/>
              </a:ext>
            </a:extLst>
          </p:cNvPr>
          <p:cNvSpPr>
            <a:spLocks noGrp="1"/>
          </p:cNvSpPr>
          <p:nvPr>
            <p:ph idx="1"/>
          </p:nvPr>
        </p:nvSpPr>
        <p:spPr>
          <a:xfrm>
            <a:off x="838201" y="2962279"/>
            <a:ext cx="3799425" cy="3143241"/>
          </a:xfrm>
        </p:spPr>
        <p:txBody>
          <a:bodyPr>
            <a:normAutofit/>
          </a:bodyPr>
          <a:lstStyle/>
          <a:p>
            <a:pPr marL="0" indent="0">
              <a:buNone/>
            </a:pPr>
            <a:r>
              <a:rPr lang="en-US" sz="2000">
                <a:effectLst/>
                <a:ea typeface="Times New Roman" panose="02020603050405020304" pitchFamily="18" charset="0"/>
                <a:cs typeface="Times New Roman" panose="02020603050405020304" pitchFamily="18" charset="0"/>
              </a:rPr>
              <a:t>By the end of the lesson, learners will be able to revise by doing revision worksheet on </a:t>
            </a:r>
            <a:endParaRPr lang="en-US" sz="2000">
              <a:effectLst/>
              <a:ea typeface="Times New Roman" panose="02020603050405020304" pitchFamily="18" charset="0"/>
            </a:endParaRPr>
          </a:p>
          <a:p>
            <a:pPr>
              <a:spcAft>
                <a:spcPts val="800"/>
              </a:spcAft>
            </a:pPr>
            <a:r>
              <a:rPr lang="en-GB" sz="2000">
                <a:effectLst/>
                <a:ea typeface="Cambria" panose="02040503050406030204" pitchFamily="18" charset="0"/>
                <a:cs typeface="Arial" panose="020B0604020202020204" pitchFamily="34" charset="0"/>
              </a:rPr>
              <a:t>Make coding with multiple algorithms. </a:t>
            </a:r>
            <a:endParaRPr lang="en-US" sz="2000">
              <a:effectLst/>
              <a:ea typeface="Cambria" panose="02040503050406030204" pitchFamily="18" charset="0"/>
              <a:cs typeface="Arial" panose="020B0604020202020204" pitchFamily="34" charset="0"/>
            </a:endParaRPr>
          </a:p>
          <a:p>
            <a:r>
              <a:rPr lang="en-GB" sz="2000">
                <a:effectLst/>
                <a:ea typeface="Times New Roman" panose="02020603050405020304" pitchFamily="18" charset="0"/>
              </a:rPr>
              <a:t>Identify steps that are repeated in tasks.</a:t>
            </a:r>
            <a:endParaRPr lang="en-US" sz="2000"/>
          </a:p>
        </p:txBody>
      </p:sp>
      <p:pic>
        <p:nvPicPr>
          <p:cNvPr id="5" name="Picture 4" descr="Light bulb on yellow background with sketched light beams and cord">
            <a:extLst>
              <a:ext uri="{FF2B5EF4-FFF2-40B4-BE49-F238E27FC236}">
                <a16:creationId xmlns:a16="http://schemas.microsoft.com/office/drawing/2014/main" id="{3267A914-EA03-BC0A-7EB1-FC03A6A46D46}"/>
              </a:ext>
            </a:extLst>
          </p:cNvPr>
          <p:cNvPicPr>
            <a:picLocks noChangeAspect="1"/>
          </p:cNvPicPr>
          <p:nvPr/>
        </p:nvPicPr>
        <p:blipFill rotWithShape="1">
          <a:blip r:embed="rId2"/>
          <a:srcRect l="35598"/>
          <a:stretch/>
        </p:blipFill>
        <p:spPr>
          <a:xfrm>
            <a:off x="5010386" y="10"/>
            <a:ext cx="7181613" cy="6857990"/>
          </a:xfrm>
          <a:prstGeom prst="rect">
            <a:avLst/>
          </a:prstGeom>
          <a:effectLst/>
        </p:spPr>
      </p:pic>
    </p:spTree>
    <p:extLst>
      <p:ext uri="{BB962C8B-B14F-4D97-AF65-F5344CB8AC3E}">
        <p14:creationId xmlns:p14="http://schemas.microsoft.com/office/powerpoint/2010/main" val="387892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EFF67B-CC08-CDDC-170F-BC6194E84D09}"/>
              </a:ext>
            </a:extLst>
          </p:cNvPr>
          <p:cNvSpPr>
            <a:spLocks noGrp="1"/>
          </p:cNvSpPr>
          <p:nvPr>
            <p:ph type="title"/>
          </p:nvPr>
        </p:nvSpPr>
        <p:spPr>
          <a:xfrm>
            <a:off x="838199" y="548464"/>
            <a:ext cx="3807187" cy="2228074"/>
          </a:xfrm>
        </p:spPr>
        <p:txBody>
          <a:bodyPr>
            <a:normAutofit/>
          </a:bodyPr>
          <a:lstStyle/>
          <a:p>
            <a:r>
              <a:rPr lang="en-GB" sz="4000" b="1">
                <a:latin typeface="+mn-lt"/>
              </a:rPr>
              <a:t>Key </a:t>
            </a:r>
            <a:r>
              <a:rPr lang="en-US" sz="4000" b="1">
                <a:latin typeface="+mn-lt"/>
              </a:rPr>
              <a:t>Vocabulary</a:t>
            </a:r>
          </a:p>
        </p:txBody>
      </p:sp>
      <p:sp>
        <p:nvSpPr>
          <p:cNvPr id="3" name="Content Placeholder 2">
            <a:extLst>
              <a:ext uri="{FF2B5EF4-FFF2-40B4-BE49-F238E27FC236}">
                <a16:creationId xmlns:a16="http://schemas.microsoft.com/office/drawing/2014/main" id="{74D243C7-98CF-F1A8-C101-16DCC0F75C9F}"/>
              </a:ext>
            </a:extLst>
          </p:cNvPr>
          <p:cNvSpPr>
            <a:spLocks noGrp="1"/>
          </p:cNvSpPr>
          <p:nvPr>
            <p:ph idx="1"/>
          </p:nvPr>
        </p:nvSpPr>
        <p:spPr>
          <a:xfrm>
            <a:off x="838201" y="2962279"/>
            <a:ext cx="3799425" cy="3143241"/>
          </a:xfrm>
        </p:spPr>
        <p:txBody>
          <a:bodyPr>
            <a:normAutofit/>
          </a:bodyPr>
          <a:lstStyle/>
          <a:p>
            <a:r>
              <a:rPr lang="en-US" sz="2000" b="1">
                <a:effectLst/>
                <a:latin typeface="Calibri" panose="020F0502020204030204" pitchFamily="34" charset="0"/>
                <a:ea typeface="Times New Roman" panose="02020603050405020304" pitchFamily="18" charset="0"/>
              </a:rPr>
              <a:t>Repetitive, Concise, Efficient</a:t>
            </a:r>
            <a:endParaRPr lang="en-US" sz="2000"/>
          </a:p>
        </p:txBody>
      </p:sp>
      <p:pic>
        <p:nvPicPr>
          <p:cNvPr id="5" name="Picture 4" descr="A closeup of a key and a keyhole">
            <a:extLst>
              <a:ext uri="{FF2B5EF4-FFF2-40B4-BE49-F238E27FC236}">
                <a16:creationId xmlns:a16="http://schemas.microsoft.com/office/drawing/2014/main" id="{FBBA7D49-6233-C70E-E134-8BE1BADCA3F0}"/>
              </a:ext>
            </a:extLst>
          </p:cNvPr>
          <p:cNvPicPr>
            <a:picLocks noChangeAspect="1"/>
          </p:cNvPicPr>
          <p:nvPr/>
        </p:nvPicPr>
        <p:blipFill rotWithShape="1">
          <a:blip r:embed="rId2"/>
          <a:srcRect l="30362"/>
          <a:stretch/>
        </p:blipFill>
        <p:spPr>
          <a:xfrm>
            <a:off x="5010386" y="10"/>
            <a:ext cx="7181613" cy="6857990"/>
          </a:xfrm>
          <a:prstGeom prst="rect">
            <a:avLst/>
          </a:prstGeom>
          <a:effectLst/>
        </p:spPr>
      </p:pic>
    </p:spTree>
    <p:extLst>
      <p:ext uri="{BB962C8B-B14F-4D97-AF65-F5344CB8AC3E}">
        <p14:creationId xmlns:p14="http://schemas.microsoft.com/office/powerpoint/2010/main" val="246212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50D04-B68E-A87F-1E77-052B46DDBA12}"/>
              </a:ext>
            </a:extLst>
          </p:cNvPr>
          <p:cNvSpPr>
            <a:spLocks noGrp="1"/>
          </p:cNvSpPr>
          <p:nvPr>
            <p:ph type="title"/>
          </p:nvPr>
        </p:nvSpPr>
        <p:spPr>
          <a:xfrm>
            <a:off x="838199" y="548464"/>
            <a:ext cx="3807187" cy="2228074"/>
          </a:xfrm>
        </p:spPr>
        <p:txBody>
          <a:bodyPr>
            <a:normAutofit/>
          </a:bodyPr>
          <a:lstStyle/>
          <a:p>
            <a:r>
              <a:rPr lang="en-GB" sz="4000"/>
              <a:t>Big Question </a:t>
            </a:r>
            <a:endParaRPr lang="en-US" sz="4000"/>
          </a:p>
        </p:txBody>
      </p:sp>
      <p:sp>
        <p:nvSpPr>
          <p:cNvPr id="3" name="Content Placeholder 2">
            <a:extLst>
              <a:ext uri="{FF2B5EF4-FFF2-40B4-BE49-F238E27FC236}">
                <a16:creationId xmlns:a16="http://schemas.microsoft.com/office/drawing/2014/main" id="{772993ED-668B-40B2-DAEE-D4C186AB2EC9}"/>
              </a:ext>
            </a:extLst>
          </p:cNvPr>
          <p:cNvSpPr>
            <a:spLocks noGrp="1"/>
          </p:cNvSpPr>
          <p:nvPr>
            <p:ph idx="1"/>
          </p:nvPr>
        </p:nvSpPr>
        <p:spPr>
          <a:xfrm>
            <a:off x="838201" y="2962279"/>
            <a:ext cx="3799425" cy="3143241"/>
          </a:xfrm>
        </p:spPr>
        <p:txBody>
          <a:bodyPr>
            <a:normAutofit/>
          </a:bodyPr>
          <a:lstStyle/>
          <a:p>
            <a:pPr marL="0" indent="0">
              <a:buNone/>
            </a:pPr>
            <a:r>
              <a:rPr lang="en-US" sz="2000">
                <a:effectLst/>
                <a:latin typeface="system-ui"/>
                <a:ea typeface="system-ui"/>
                <a:cs typeface="system-ui"/>
              </a:rPr>
              <a:t>How does writing concise code contribute to saving the planet? </a:t>
            </a:r>
            <a:endParaRPr lang="en-US" sz="2000">
              <a:effectLst/>
              <a:latin typeface="Times New Roman" panose="02020603050405020304" pitchFamily="18" charset="0"/>
              <a:ea typeface="Times New Roman" panose="02020603050405020304" pitchFamily="18" charset="0"/>
            </a:endParaRPr>
          </a:p>
          <a:p>
            <a:pPr marL="0" indent="0">
              <a:buNone/>
            </a:pPr>
            <a:endParaRPr lang="en-US" sz="2000"/>
          </a:p>
        </p:txBody>
      </p:sp>
      <p:pic>
        <p:nvPicPr>
          <p:cNvPr id="5" name="Picture 4" descr="Question mark on green pastel background">
            <a:extLst>
              <a:ext uri="{FF2B5EF4-FFF2-40B4-BE49-F238E27FC236}">
                <a16:creationId xmlns:a16="http://schemas.microsoft.com/office/drawing/2014/main" id="{20C1080B-8619-ECDA-2F57-C5504091D07B}"/>
              </a:ext>
            </a:extLst>
          </p:cNvPr>
          <p:cNvPicPr>
            <a:picLocks noChangeAspect="1"/>
          </p:cNvPicPr>
          <p:nvPr/>
        </p:nvPicPr>
        <p:blipFill rotWithShape="1">
          <a:blip r:embed="rId2"/>
          <a:srcRect l="21461"/>
          <a:stretch/>
        </p:blipFill>
        <p:spPr>
          <a:xfrm>
            <a:off x="5010386" y="10"/>
            <a:ext cx="7181613" cy="6857990"/>
          </a:xfrm>
          <a:prstGeom prst="rect">
            <a:avLst/>
          </a:prstGeom>
          <a:effectLst/>
        </p:spPr>
      </p:pic>
    </p:spTree>
    <p:extLst>
      <p:ext uri="{BB962C8B-B14F-4D97-AF65-F5344CB8AC3E}">
        <p14:creationId xmlns:p14="http://schemas.microsoft.com/office/powerpoint/2010/main" val="94663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D931-6CD1-57B9-DB0B-869455D7C102}"/>
              </a:ext>
            </a:extLst>
          </p:cNvPr>
          <p:cNvSpPr>
            <a:spLocks noGrp="1"/>
          </p:cNvSpPr>
          <p:nvPr>
            <p:ph type="title"/>
          </p:nvPr>
        </p:nvSpPr>
        <p:spPr/>
        <p:txBody>
          <a:bodyPr/>
          <a:lstStyle/>
          <a:p>
            <a:r>
              <a:rPr lang="en-GB" sz="1800" b="1" dirty="0">
                <a:solidFill>
                  <a:srgbClr val="000000"/>
                </a:solidFill>
                <a:effectLst/>
                <a:latin typeface="Calibri" panose="020F0502020204030204" pitchFamily="34" charset="0"/>
                <a:ea typeface="Calibri" panose="020F0502020204030204" pitchFamily="34" charset="0"/>
              </a:rPr>
              <a:t>Hook Activity – Pair (10 mins) </a:t>
            </a:r>
            <a:r>
              <a:rPr lang="en-GB" sz="1800" dirty="0">
                <a:solidFill>
                  <a:srgbClr val="000000"/>
                </a:solidFill>
                <a:latin typeface="Calibri" panose="020F0502020204030204" pitchFamily="34" charset="0"/>
                <a:ea typeface="Calibri" panose="020F0502020204030204" pitchFamily="34" charset="0"/>
              </a:rPr>
              <a:t>R</a:t>
            </a:r>
            <a:r>
              <a:rPr lang="en-GB" sz="1800" dirty="0">
                <a:solidFill>
                  <a:srgbClr val="000000"/>
                </a:solidFill>
                <a:effectLst/>
                <a:latin typeface="Calibri" panose="020F0502020204030204" pitchFamily="34" charset="0"/>
                <a:ea typeface="Calibri" panose="020F0502020204030204" pitchFamily="34" charset="0"/>
              </a:rPr>
              <a:t>ewrite the steps for all three algorithms, to create the most efficient algorithm for each animal and will compare the number of steps in each algorithm with the ones that has been created.</a:t>
            </a:r>
            <a:endParaRPr lang="en-US" dirty="0"/>
          </a:p>
        </p:txBody>
      </p:sp>
      <p:pic>
        <p:nvPicPr>
          <p:cNvPr id="4" name="Content Placeholder 3">
            <a:extLst>
              <a:ext uri="{FF2B5EF4-FFF2-40B4-BE49-F238E27FC236}">
                <a16:creationId xmlns:a16="http://schemas.microsoft.com/office/drawing/2014/main" id="{41DC45C6-13CB-9E86-BD04-74744A9BECA3}"/>
              </a:ext>
            </a:extLst>
          </p:cNvPr>
          <p:cNvPicPr>
            <a:picLocks noGrp="1" noChangeAspect="1"/>
          </p:cNvPicPr>
          <p:nvPr>
            <p:ph idx="1"/>
          </p:nvPr>
        </p:nvPicPr>
        <p:blipFill>
          <a:blip r:embed="rId2"/>
          <a:stretch>
            <a:fillRect/>
          </a:stretch>
        </p:blipFill>
        <p:spPr>
          <a:xfrm>
            <a:off x="1665027" y="1403589"/>
            <a:ext cx="6837528" cy="5261068"/>
          </a:xfrm>
          <a:prstGeom prst="rect">
            <a:avLst/>
          </a:prstGeom>
        </p:spPr>
      </p:pic>
    </p:spTree>
    <p:extLst>
      <p:ext uri="{BB962C8B-B14F-4D97-AF65-F5344CB8AC3E}">
        <p14:creationId xmlns:p14="http://schemas.microsoft.com/office/powerpoint/2010/main" val="429397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8B150C-EA21-E81C-0F39-B38EC298C24D}"/>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GB" sz="4000" dirty="0"/>
              <a:t>Main Activity</a:t>
            </a:r>
            <a:endParaRPr lang="en-US" sz="4000" dirty="0"/>
          </a:p>
        </p:txBody>
      </p:sp>
      <p:sp>
        <p:nvSpPr>
          <p:cNvPr id="22" name="Rectangle: Rounded Corners 21">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5" name="Content Placeholder 4">
            <a:extLst>
              <a:ext uri="{FF2B5EF4-FFF2-40B4-BE49-F238E27FC236}">
                <a16:creationId xmlns:a16="http://schemas.microsoft.com/office/drawing/2014/main" id="{E1E17AA8-226F-CA9A-A3C9-58721E824C86}"/>
              </a:ext>
            </a:extLst>
          </p:cNvPr>
          <p:cNvPicPr>
            <a:picLocks noGrp="1" noChangeAspect="1"/>
          </p:cNvPicPr>
          <p:nvPr>
            <p:ph idx="1"/>
          </p:nvPr>
        </p:nvPicPr>
        <p:blipFill>
          <a:blip r:embed="rId2"/>
          <a:stretch>
            <a:fillRect/>
          </a:stretch>
        </p:blipFill>
        <p:spPr>
          <a:xfrm>
            <a:off x="2057486" y="2157897"/>
            <a:ext cx="3899762" cy="4096512"/>
          </a:xfrm>
          <a:prstGeom prst="rect">
            <a:avLst/>
          </a:prstGeom>
        </p:spPr>
      </p:pic>
      <p:pic>
        <p:nvPicPr>
          <p:cNvPr id="7" name="Picture 6">
            <a:extLst>
              <a:ext uri="{FF2B5EF4-FFF2-40B4-BE49-F238E27FC236}">
                <a16:creationId xmlns:a16="http://schemas.microsoft.com/office/drawing/2014/main" id="{0BFB620C-BEB3-6427-A776-EA3C2CE76671}"/>
              </a:ext>
            </a:extLst>
          </p:cNvPr>
          <p:cNvPicPr>
            <a:picLocks noChangeAspect="1"/>
          </p:cNvPicPr>
          <p:nvPr/>
        </p:nvPicPr>
        <p:blipFill>
          <a:blip r:embed="rId3"/>
          <a:stretch>
            <a:fillRect/>
          </a:stretch>
        </p:blipFill>
        <p:spPr>
          <a:xfrm>
            <a:off x="6160177" y="2097064"/>
            <a:ext cx="4393042" cy="4096512"/>
          </a:xfrm>
          <a:prstGeom prst="rect">
            <a:avLst/>
          </a:prstGeom>
        </p:spPr>
      </p:pic>
    </p:spTree>
    <p:extLst>
      <p:ext uri="{BB962C8B-B14F-4D97-AF65-F5344CB8AC3E}">
        <p14:creationId xmlns:p14="http://schemas.microsoft.com/office/powerpoint/2010/main" val="3477941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109</Words>
  <Application>Microsoft Office PowerPoint</Application>
  <PresentationFormat>Widescreen</PresentationFormat>
  <Paragraphs>12</Paragraphs>
  <Slides>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Avenir Next LT Pro</vt:lpstr>
      <vt:lpstr>Calibri</vt:lpstr>
      <vt:lpstr>Calibri Light</vt:lpstr>
      <vt:lpstr>system-ui</vt:lpstr>
      <vt:lpstr>Times New Roman</vt:lpstr>
      <vt:lpstr>Office Theme</vt:lpstr>
      <vt:lpstr>Unit 4-Be a designer</vt:lpstr>
      <vt:lpstr>Lesson Objective</vt:lpstr>
      <vt:lpstr>Key Vocabulary</vt:lpstr>
      <vt:lpstr>Big Question </vt:lpstr>
      <vt:lpstr>Hook Activity – Pair (10 mins) Rewrite the steps for all three algorithms, to create the most efficient algorithm for each animal and will compare the number of steps in each algorithm with the ones that has been created.</vt:lpstr>
      <vt:lpstr>Main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4-Be a designer</dc:title>
  <dc:creator>Shomaila Ali</dc:creator>
  <cp:lastModifiedBy>Shomaila Ali</cp:lastModifiedBy>
  <cp:revision>1</cp:revision>
  <dcterms:created xsi:type="dcterms:W3CDTF">2023-11-22T15:15:37Z</dcterms:created>
  <dcterms:modified xsi:type="dcterms:W3CDTF">2023-11-22T15:38:27Z</dcterms:modified>
</cp:coreProperties>
</file>