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43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E93FC-F5C1-4934-8159-77ECD55C8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21D6C0-DEEE-FE77-45E9-E8367CF7A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417E7-6A0F-36EA-806A-E82807576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AFC-3B24-4C70-B1F3-54F0EAFA9E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BDB6C-8F97-FF1A-51C1-A95900541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A6DE3-9E56-5C71-7876-2AB6F52C2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283-AFB7-41D1-945F-FF1EC153A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FB21E-8C25-7A18-9C70-DDDC44F12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CE17F4-63D6-9F7B-4461-0C6BC6F76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89247-99C1-2524-5E75-0579EC43E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AFC-3B24-4C70-B1F3-54F0EAFA9E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C72C2-B052-57BA-8867-C4A392EAE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13B0E-83CC-9FC1-C604-6DD314B9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283-AFB7-41D1-945F-FF1EC153A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9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D3F945-21DD-EDD7-2D3B-67B0115985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947EC3-D7C2-E171-3BC0-C96C89868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5890A-28F6-9F8D-C8B4-E51B9F40A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AFC-3B24-4C70-B1F3-54F0EAFA9E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6E323-7BE5-EB5B-6718-EAD256992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63A0B-7D93-F8DD-9307-476CA6FD4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283-AFB7-41D1-945F-FF1EC153A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0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98185-F726-87C6-F21E-FB935E16A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1730F-8314-3136-B89C-1CFC54E3D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CA22E-AC02-7D58-F854-D1306C3CF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AFC-3B24-4C70-B1F3-54F0EAFA9E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5E388-020F-36FF-5A67-0F0693D9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7D3E6-21CB-9EF3-609C-CF2BD5C4A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283-AFB7-41D1-945F-FF1EC153A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9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A2903-271B-8BEC-E78C-720B81827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42410-2861-6528-2999-0CACE700A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DD982-346F-7C9F-0A9C-C5684968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AFC-3B24-4C70-B1F3-54F0EAFA9E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B504C-AE8A-B893-5A61-6D54BC89F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594E6-6005-35CB-F329-0B2FD7E9F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283-AFB7-41D1-945F-FF1EC153A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7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1855-6BD0-81C0-C7FB-8FD767EA3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47FD5-FB6A-6A84-3057-FC71F7DCC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9A89F-5D33-5FD4-365B-DE2F2BEEB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CA386-8B16-BFA9-2457-3B1C7CAA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AFC-3B24-4C70-B1F3-54F0EAFA9E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AE14D-3FD0-F0AB-F3C8-AFE0525C1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BD205-5BEE-4766-C9C5-5E180BBE6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283-AFB7-41D1-945F-FF1EC153A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9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138CC-9654-A55E-65B5-02058B87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9E822-EB45-46F0-092D-844AA9591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FC13B-59E0-7ED8-73DE-D16D6E9DF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900A70-0423-6D6D-F6CA-4FA7F37DD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A7265E-9808-1CF8-23B2-435C5F49C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6223F1-86E4-9F20-036D-2B5362B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AFC-3B24-4C70-B1F3-54F0EAFA9E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093FA-4638-B594-7758-C41E8EA74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858FC8-366B-AC89-C09F-84ED72A4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283-AFB7-41D1-945F-FF1EC153A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DDB91-6A94-8A5D-3D28-9FDA8353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59694D-F26A-3939-CC1B-2BD4827F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AFC-3B24-4C70-B1F3-54F0EAFA9E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E5EFE-BCBB-D21B-01C5-FCBF7306C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25C54E-E9A3-9CC5-CED0-6AD08FB7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283-AFB7-41D1-945F-FF1EC153A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9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598C9B-BA0A-A576-EE3D-C542C4813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AFC-3B24-4C70-B1F3-54F0EAFA9E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A6D5D4-C273-A5EE-184B-F328A28E2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4C579-F980-11E6-CA7C-E6334F7F0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283-AFB7-41D1-945F-FF1EC153A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4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BA177-6686-188F-4BD1-5D047152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FBDB3-C717-FCBB-78BA-B4E5984DE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A2E92-DE42-C228-6308-437C15FF0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8CD3C-C456-7199-09C7-82C70AC4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AFC-3B24-4C70-B1F3-54F0EAFA9E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2EA8C-BF25-B99E-68E2-334B15F3A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B71C7-A172-E6CA-2146-C812443A8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283-AFB7-41D1-945F-FF1EC153A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5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40677-F0BF-8ABC-86A2-73D30E878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F65DCA-8CA0-15B3-9092-CE6223C40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35E640-2B48-31C2-B9E6-E15C18939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03C912-97D9-257B-08F5-76BB8403B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AFC-3B24-4C70-B1F3-54F0EAFA9E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75CC9-D41F-CF5B-55B7-B1E9BE377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53301-8849-00C0-527F-4F0968E9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7283-AFB7-41D1-945F-FF1EC153A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4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B7057F-E114-87EB-DFE7-C19F480D0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A9437-7A61-CCB7-856E-5531D8D59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824AF-43EE-C7AD-A9FD-914E69D64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DBAFC-3B24-4C70-B1F3-54F0EAFA9EFB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D0616-1956-B3BB-0366-407FCD21D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7A588-AB6D-4D40-CA82-827040179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A7283-AFB7-41D1-945F-FF1EC153A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0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5AF4E-24C4-C81A-1838-FF59CFE9B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1900" b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Computers and Robots:</a:t>
            </a:r>
            <a:br>
              <a:rPr lang="en-US" sz="1900" b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900" b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Computer Controlled Devices</a:t>
            </a:r>
            <a:br>
              <a:rPr lang="en-US" sz="1900" b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900" b="1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Internet of Things</a:t>
            </a:r>
            <a:br>
              <a:rPr lang="en-US" sz="190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190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1854A-4D82-81C4-3C25-EBBFA2C03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GB" sz="2000">
                <a:solidFill>
                  <a:schemeClr val="tx2"/>
                </a:solidFill>
              </a:rPr>
              <a:t>Yr 3 Wk 4 Day 1</a:t>
            </a:r>
            <a:endParaRPr lang="en-US" sz="2000">
              <a:solidFill>
                <a:schemeClr val="tx2"/>
              </a:solidFill>
            </a:endParaRPr>
          </a:p>
        </p:txBody>
      </p:sp>
      <p:pic>
        <p:nvPicPr>
          <p:cNvPr id="7" name="Graphic 6" descr="Robot">
            <a:extLst>
              <a:ext uri="{FF2B5EF4-FFF2-40B4-BE49-F238E27FC236}">
                <a16:creationId xmlns:a16="http://schemas.microsoft.com/office/drawing/2014/main" id="{26F6E91E-688A-2B16-521D-B7375FE6F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78654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5105D448-4A6C-48A3-8C3C-71AF58F3E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025579F-C5D8-43BE-AF84-3E66A482C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2544415"/>
          </a:xfrm>
          <a:prstGeom prst="rect">
            <a:avLst/>
          </a:prstGeom>
          <a:ln>
            <a:noFill/>
          </a:ln>
          <a:effectLst>
            <a:outerShdw blurRad="203200" dist="88900" dir="5460000" sx="95000" sy="95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AF6F73-3E52-2184-E497-DD49C5575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463941"/>
            <a:ext cx="9963509" cy="1616529"/>
          </a:xfrm>
        </p:spPr>
        <p:txBody>
          <a:bodyPr>
            <a:normAutofit/>
          </a:bodyPr>
          <a:lstStyle/>
          <a:p>
            <a:r>
              <a:rPr lang="en-GB" sz="4000"/>
              <a:t>Key Vocabulary</a:t>
            </a:r>
            <a:endParaRPr lang="en-US" sz="400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CC76D52-D7FD-DD79-589C-DAB43A7DA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411613"/>
              </p:ext>
            </p:extLst>
          </p:nvPr>
        </p:nvGraphicFramePr>
        <p:xfrm>
          <a:off x="2416617" y="3294024"/>
          <a:ext cx="7361533" cy="2575944"/>
        </p:xfrm>
        <a:graphic>
          <a:graphicData uri="http://schemas.openxmlformats.org/drawingml/2006/table">
            <a:tbl>
              <a:tblPr/>
              <a:tblGrid>
                <a:gridCol w="7361533">
                  <a:extLst>
                    <a:ext uri="{9D8B030D-6E8A-4147-A177-3AD203B41FA5}">
                      <a16:colId xmlns:a16="http://schemas.microsoft.com/office/drawing/2014/main" val="1344805559"/>
                    </a:ext>
                  </a:extLst>
                </a:gridCol>
              </a:tblGrid>
              <a:tr h="2575944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1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computer-controlled device:</a:t>
                      </a:r>
                      <a:r>
                        <a:rPr lang="en-US" sz="33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A machine that inputs data, and performs a specific task</a:t>
                      </a:r>
                      <a:endParaRPr lang="en-US" sz="43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1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Internet of Things:</a:t>
                      </a:r>
                      <a:r>
                        <a:rPr lang="en-US" sz="3300" b="0" i="0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Smart devices connected to the internet</a:t>
                      </a:r>
                      <a:endParaRPr lang="en-US" sz="4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1340" marR="161340" marT="22408" marB="0">
                    <a:lnL w="12700" cap="flat" cmpd="sng" algn="ctr">
                      <a:solidFill>
                        <a:srgbClr val="117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7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7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7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070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76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5105D448-4A6C-48A3-8C3C-71AF58F3E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025579F-C5D8-43BE-AF84-3E66A482C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2544415"/>
          </a:xfrm>
          <a:prstGeom prst="rect">
            <a:avLst/>
          </a:prstGeom>
          <a:ln>
            <a:noFill/>
          </a:ln>
          <a:effectLst>
            <a:outerShdw blurRad="203200" dist="88900" dir="5460000" sx="95000" sy="95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43EFBA-AB46-9F1F-D228-FF32777EF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463941"/>
            <a:ext cx="9963509" cy="1616529"/>
          </a:xfrm>
        </p:spPr>
        <p:txBody>
          <a:bodyPr>
            <a:normAutofit/>
          </a:bodyPr>
          <a:lstStyle/>
          <a:p>
            <a:r>
              <a:rPr lang="en-GB" sz="4000"/>
              <a:t>Lesson Objective</a:t>
            </a:r>
            <a:endParaRPr lang="en-US" sz="400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7BFE75A-5945-94DF-1E0D-48CBEA2B11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659825"/>
              </p:ext>
            </p:extLst>
          </p:nvPr>
        </p:nvGraphicFramePr>
        <p:xfrm>
          <a:off x="918948" y="2953856"/>
          <a:ext cx="10097195" cy="3608874"/>
        </p:xfrm>
        <a:graphic>
          <a:graphicData uri="http://schemas.openxmlformats.org/drawingml/2006/table">
            <a:tbl>
              <a:tblPr/>
              <a:tblGrid>
                <a:gridCol w="10097195">
                  <a:extLst>
                    <a:ext uri="{9D8B030D-6E8A-4147-A177-3AD203B41FA5}">
                      <a16:colId xmlns:a16="http://schemas.microsoft.com/office/drawing/2014/main" val="4096409371"/>
                    </a:ext>
                  </a:extLst>
                </a:gridCol>
              </a:tblGrid>
              <a:tr h="2832238">
                <a:tc>
                  <a:txBody>
                    <a:bodyPr/>
                    <a:lstStyle/>
                    <a:p>
                      <a:pPr marL="571500" indent="-571500" algn="l" rtl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GB" sz="3600" b="0" i="0" u="none" strike="noStrike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identify that there are many everyday devices that use computers </a:t>
                      </a:r>
                    </a:p>
                    <a:p>
                      <a:pPr marL="571500" indent="-571500" algn="l" rtl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en-GB" sz="3600" b="0" i="0" u="none" strike="noStrike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Know the digital devices easy to use </a:t>
                      </a:r>
                    </a:p>
                    <a:p>
                      <a:pPr marL="571500" marR="0" lvl="0" indent="-571500" algn="l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know that different devices can connect to networks.</a:t>
                      </a:r>
                      <a:r>
                        <a:rPr kumimoji="0" lang="en-US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indent="-347472" algn="l" rtl="0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400"/>
                        <a:buFont typeface="Symbol" panose="05050102010706020507" pitchFamily="18" charset="2"/>
                        <a:buChar char="·"/>
                      </a:pPr>
                      <a:endParaRPr lang="en-GB" sz="4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767" marR="255767" marT="2131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2825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204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5105D448-4A6C-48A3-8C3C-71AF58F3E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025579F-C5D8-43BE-AF84-3E66A482C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2544415"/>
          </a:xfrm>
          <a:prstGeom prst="rect">
            <a:avLst/>
          </a:prstGeom>
          <a:ln>
            <a:noFill/>
          </a:ln>
          <a:effectLst>
            <a:outerShdw blurRad="203200" dist="88900" dir="5460000" sx="95000" sy="95000" algn="t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C8FEFB-E317-0398-E11E-1D63D1634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463941"/>
            <a:ext cx="9963509" cy="1616529"/>
          </a:xfrm>
        </p:spPr>
        <p:txBody>
          <a:bodyPr>
            <a:normAutofit/>
          </a:bodyPr>
          <a:lstStyle/>
          <a:p>
            <a:r>
              <a:rPr lang="en-GB" sz="4000"/>
              <a:t>Big Question</a:t>
            </a:r>
            <a:endParaRPr lang="en-US" sz="400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AC4EBD7-4879-7EF4-6C14-D33A5FBA94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698576"/>
              </p:ext>
            </p:extLst>
          </p:nvPr>
        </p:nvGraphicFramePr>
        <p:xfrm>
          <a:off x="3223311" y="3306407"/>
          <a:ext cx="5748144" cy="255117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5748144">
                  <a:extLst>
                    <a:ext uri="{9D8B030D-6E8A-4147-A177-3AD203B41FA5}">
                      <a16:colId xmlns:a16="http://schemas.microsoft.com/office/drawing/2014/main" val="127863545"/>
                    </a:ext>
                  </a:extLst>
                </a:gridCol>
              </a:tblGrid>
              <a:tr h="2551176">
                <a:tc>
                  <a:txBody>
                    <a:bodyPr/>
                    <a:lstStyle/>
                    <a:p>
                      <a:pPr algn="l"/>
                      <a:r>
                        <a:rPr lang="en-US" sz="3300" dirty="0">
                          <a:effectLst/>
                        </a:rPr>
                        <a:t>What is the name of a special kind of machine that can take in information and do a particular job automatically?</a:t>
                      </a:r>
                    </a:p>
                  </a:txBody>
                  <a:tcPr marL="195007" marR="195007" marT="0" marB="0"/>
                </a:tc>
                <a:extLst>
                  <a:ext uri="{0D108BD9-81ED-4DB2-BD59-A6C34878D82A}">
                    <a16:rowId xmlns:a16="http://schemas.microsoft.com/office/drawing/2014/main" val="2135612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013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D25207-8FA5-BDC9-4CD0-4CD0E3158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Hook Activity – Group Activity (10 mins)</a:t>
            </a:r>
            <a:br>
              <a:rPr lang="en-US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A73F2-6A28-00E1-CB3F-8F2723BF6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Brainstorm and list some devices that are controlled by computer in the A4 sheet.</a:t>
            </a:r>
            <a:endParaRPr lang="en-US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4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EF17-07A4-A23A-7F44-77C3BA058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375"/>
          </a:xfrm>
        </p:spPr>
        <p:txBody>
          <a:bodyPr>
            <a:normAutofit fontScale="90000"/>
          </a:bodyPr>
          <a:lstStyle/>
          <a:p>
            <a:r>
              <a:rPr lang="en-GB" dirty="0"/>
              <a:t>Discussion Time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984714-584D-FA4A-EFD3-4ABCB4F24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52500"/>
            <a:ext cx="10892776" cy="5540375"/>
          </a:xfrm>
        </p:spPr>
      </p:pic>
    </p:spTree>
    <p:extLst>
      <p:ext uri="{BB962C8B-B14F-4D97-AF65-F5344CB8AC3E}">
        <p14:creationId xmlns:p14="http://schemas.microsoft.com/office/powerpoint/2010/main" val="3218527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EF17-07A4-A23A-7F44-77C3BA058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375"/>
          </a:xfrm>
        </p:spPr>
        <p:txBody>
          <a:bodyPr>
            <a:normAutofit fontScale="90000"/>
          </a:bodyPr>
          <a:lstStyle/>
          <a:p>
            <a:r>
              <a:rPr lang="en-GB" dirty="0"/>
              <a:t>Discussion Time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FDD2C8-7293-7192-C12E-9BCE108EE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952499"/>
            <a:ext cx="10918793" cy="5540375"/>
          </a:xfrm>
        </p:spPr>
      </p:pic>
    </p:spTree>
    <p:extLst>
      <p:ext uri="{BB962C8B-B14F-4D97-AF65-F5344CB8AC3E}">
        <p14:creationId xmlns:p14="http://schemas.microsoft.com/office/powerpoint/2010/main" val="358195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5FA29-5A5D-908C-B8CF-6862C2128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337"/>
            <a:ext cx="6797405" cy="1651404"/>
          </a:xfrm>
        </p:spPr>
        <p:txBody>
          <a:bodyPr>
            <a:normAutofit/>
          </a:bodyPr>
          <a:lstStyle/>
          <a:p>
            <a:br>
              <a:rPr lang="en-US" sz="34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34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Main Activity– Pair Work (20 mins)</a:t>
            </a:r>
            <a:br>
              <a:rPr lang="en-US" sz="3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AA7FC-FECE-CD24-CB7C-339B339FD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1330"/>
            <a:ext cx="6797405" cy="3719384"/>
          </a:xfrm>
        </p:spPr>
        <p:txBody>
          <a:bodyPr>
            <a:normAutofit/>
          </a:bodyPr>
          <a:lstStyle/>
          <a:p>
            <a:r>
              <a:rPr lang="en-US" sz="19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Work in pair and design a poster of Smart Devices they use in daily basis and also explain what a computer-controlled device is.</a:t>
            </a:r>
            <a:endParaRPr lang="en-US" sz="19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9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Each pair will present their work in front of class with the class.</a:t>
            </a:r>
            <a:endParaRPr lang="en-US" sz="19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900"/>
          </a:p>
          <a:p>
            <a:r>
              <a:rPr lang="en-US" sz="19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Individual activity – 20 mins): </a:t>
            </a:r>
            <a:endParaRPr lang="en-US" sz="19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900"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US" sz="19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 Practice question 1 and 2 in the book pg 114.</a:t>
            </a:r>
            <a:endParaRPr lang="en-US" sz="19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900" b="1" u="sng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Extension task:</a:t>
            </a:r>
            <a:endParaRPr lang="en-US" sz="19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9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Early finishers will do Question 2 of ‘Go Further’ pg 116 in their notebook.</a:t>
            </a:r>
          </a:p>
          <a:p>
            <a:endParaRPr lang="en-US" sz="19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880DB0-1AB7-5287-5579-D3184D7EB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932" y="168168"/>
            <a:ext cx="3782870" cy="4048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3C458A-4380-95CB-D514-42C83A281C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30" b="-1"/>
          <a:stretch/>
        </p:blipFill>
        <p:spPr bwMode="auto">
          <a:xfrm>
            <a:off x="7997556" y="4559296"/>
            <a:ext cx="3995623" cy="70432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7652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1A77D-7E6D-0853-624F-D7BC0E674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u="sng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Exit Ticket (10 mins)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62DCB-FE33-519E-07F7-3A9A0EAEE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Write different types of devices controlled by remote control in their notebook.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dirty="0"/>
              <a:t>Homework:</a:t>
            </a:r>
          </a:p>
          <a:p>
            <a:r>
              <a:rPr lang="en-GB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MS ??"/>
              </a:rPr>
              <a:t>Do Practice Q3 and Q4 given on pg 114 in the notebook.</a:t>
            </a:r>
            <a:endParaRPr lang="en-US" sz="1800" dirty="0">
              <a:effectLst/>
              <a:latin typeface="Arial" panose="020B0604020202020204" pitchFamily="34" charset="0"/>
              <a:ea typeface="MS ??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107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247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Office Theme</vt:lpstr>
      <vt:lpstr>Computers and Robots: Computer Controlled Devices Internet of Things </vt:lpstr>
      <vt:lpstr>Key Vocabulary</vt:lpstr>
      <vt:lpstr>Lesson Objective</vt:lpstr>
      <vt:lpstr>Big Question</vt:lpstr>
      <vt:lpstr>Hook Activity – Group Activity (10 mins) </vt:lpstr>
      <vt:lpstr>Discussion Time</vt:lpstr>
      <vt:lpstr>Discussion Time</vt:lpstr>
      <vt:lpstr> Main Activity– Pair Work (20 mins) </vt:lpstr>
      <vt:lpstr>Exit Ticket (10 mins)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Computers and Robots: Computer Controlled Devices Internet of Things </dc:title>
  <dc:creator>Shomaila Ali</dc:creator>
  <cp:lastModifiedBy>Shomaila Ali</cp:lastModifiedBy>
  <cp:revision>2</cp:revision>
  <dcterms:created xsi:type="dcterms:W3CDTF">2024-01-22T16:22:33Z</dcterms:created>
  <dcterms:modified xsi:type="dcterms:W3CDTF">2024-01-22T16:59:29Z</dcterms:modified>
</cp:coreProperties>
</file>