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375"/>
  </p:normalViewPr>
  <p:slideViewPr>
    <p:cSldViewPr snapToGrid="0" snapToObjects="1">
      <p:cViewPr varScale="1">
        <p:scale>
          <a:sx n="81" d="100"/>
          <a:sy n="81" d="100"/>
        </p:scale>
        <p:origin x="12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1/14/24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1/14/24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1/14/24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1/14/24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1/14/24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1/14/24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1/14/24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1/14/24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1/14/24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53623-AD93-4248-A2B6-9B829EF4EE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SKETCH/DRAW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A52735-0F67-154B-AFD6-F1FC8BEF39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MAKE A SIMPLE FREEHAND DRAWING SHOWING THE KEY FEATURES, TAKING CARE OF PROPORTIONS</a:t>
            </a:r>
          </a:p>
        </p:txBody>
      </p:sp>
    </p:spTree>
    <p:extLst>
      <p:ext uri="{BB962C8B-B14F-4D97-AF65-F5344CB8AC3E}">
        <p14:creationId xmlns:p14="http://schemas.microsoft.com/office/powerpoint/2010/main" val="1675439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92AA5-1D0F-3D41-960E-401D6618B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FOR 3 MARKS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343872-A28C-EE49-B288-D6ED213760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 May/Jun/61/2019 </a:t>
            </a:r>
            <a:r>
              <a:rPr lang="en-US" sz="3200" b="1" dirty="0"/>
              <a:t>QUESTION 2Ai</a:t>
            </a:r>
          </a:p>
        </p:txBody>
      </p:sp>
    </p:spTree>
    <p:extLst>
      <p:ext uri="{BB962C8B-B14F-4D97-AF65-F5344CB8AC3E}">
        <p14:creationId xmlns:p14="http://schemas.microsoft.com/office/powerpoint/2010/main" val="3662588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439C7-27F4-8047-8988-62BFBB2A4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D57DD5-4F53-A647-B236-8861317C0A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644" y="2647956"/>
            <a:ext cx="10784709" cy="3636511"/>
          </a:xfrm>
        </p:spPr>
        <p:txBody>
          <a:bodyPr>
            <a:normAutofit/>
          </a:bodyPr>
          <a:lstStyle/>
          <a:p>
            <a:r>
              <a:rPr lang="en-US" sz="3200" dirty="0"/>
              <a:t>LINE: clear single continuous lines without shading ; </a:t>
            </a:r>
          </a:p>
          <a:p>
            <a:r>
              <a:rPr lang="en-US" sz="3200" dirty="0"/>
              <a:t>SIZE: occupies at least half the space available ; </a:t>
            </a:r>
          </a:p>
          <a:p>
            <a:r>
              <a:rPr lang="en-US" sz="3200" dirty="0"/>
              <a:t>DETAILS: layers in correct proportions ; </a:t>
            </a:r>
          </a:p>
          <a:p>
            <a:pPr marL="0" indent="0">
              <a:buNone/>
            </a:pPr>
            <a:endParaRPr lang="en-US" sz="3200" dirty="0"/>
          </a:p>
          <a:p>
            <a:endParaRPr lang="en-US" sz="3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548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74AC7-D204-E543-95BB-DDEE12DBC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REVISION TIPS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FCCA9-A1A4-B34E-9FAD-940BE2DAF3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cover 75% of the space</a:t>
            </a:r>
          </a:p>
          <a:p>
            <a:r>
              <a:rPr lang="en-GB" sz="2400" dirty="0"/>
              <a:t>connect all the line</a:t>
            </a:r>
          </a:p>
          <a:p>
            <a:r>
              <a:rPr lang="en-GB" sz="2400" dirty="0"/>
              <a:t>draw significant details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573106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38</TotalTime>
  <Words>71</Words>
  <Application>Microsoft Macintosh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Century Gothic</vt:lpstr>
      <vt:lpstr>Wingdings 2</vt:lpstr>
      <vt:lpstr>Quotable</vt:lpstr>
      <vt:lpstr>SKETCH/DRAW</vt:lpstr>
      <vt:lpstr>QUESTION FOR 3 MARKS</vt:lpstr>
      <vt:lpstr>MARKING</vt:lpstr>
      <vt:lpstr>REVISION TIPS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DEFINE</dc:title>
  <dc:creator>Ailyn Sungcaya</dc:creator>
  <cp:lastModifiedBy>Ailyn Sungcaya</cp:lastModifiedBy>
  <cp:revision>6</cp:revision>
  <dcterms:created xsi:type="dcterms:W3CDTF">2023-12-18T10:41:24Z</dcterms:created>
  <dcterms:modified xsi:type="dcterms:W3CDTF">2024-01-14T18:19:12Z</dcterms:modified>
</cp:coreProperties>
</file>