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4" d="100"/>
          <a:sy n="84" d="100"/>
        </p:scale>
        <p:origin x="643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0659-EB0D-A1E5-52DF-436D732082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F01CD0-6F7A-C832-04CF-E8CE6BF77A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3A515A-7326-864B-AD6B-90E9DC6B4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FA2B-0DA8-4A68-888B-DED9C605ABFE}" type="datetimeFigureOut">
              <a:rPr lang="en-US" smtClean="0"/>
              <a:t>12/31/2023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33BFE3-0905-670F-6988-5A4C295BA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1501B5-7756-CDC6-7FAF-484C5F011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1DDF-AA7D-4D2F-82C1-779612960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998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9239D-BA4E-3097-93AB-91458D21B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93396E-5033-D4D7-9611-F997C3A4FF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97051-A948-2DDF-026F-9E55AC13F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FA2B-0DA8-4A68-888B-DED9C605ABFE}" type="datetimeFigureOut">
              <a:rPr lang="en-US" smtClean="0"/>
              <a:t>12/31/2023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9DD38-3471-A8E6-4AE1-655AD7871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80DF9-0835-6FAD-FAB0-CDCB52CBB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1DDF-AA7D-4D2F-82C1-779612960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194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F71064-3717-70AE-A8EE-C92B74B50E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DAFCD4-DE3C-BA34-EF0A-C13B5E70AD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DA7C1-58BC-49CD-AF14-091C59D0B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FA2B-0DA8-4A68-888B-DED9C605ABFE}" type="datetimeFigureOut">
              <a:rPr lang="en-US" smtClean="0"/>
              <a:t>12/31/2023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92005-9768-27C3-22C1-0A9E40623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F4307-D3B5-9598-AB59-35C444BC3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1DDF-AA7D-4D2F-82C1-779612960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743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E462B-D886-06BA-BC74-342465E3E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B0EEB-C499-83D3-198A-F7F925AAA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51400A-F1D9-477A-2B8B-36E3DC355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FA2B-0DA8-4A68-888B-DED9C605ABFE}" type="datetimeFigureOut">
              <a:rPr lang="en-US" smtClean="0"/>
              <a:t>12/31/2023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1D6EE-C4B2-8760-7035-8B1C28209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61A88-9CE9-4616-AEF4-B5141A189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1DDF-AA7D-4D2F-82C1-779612960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770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18D53-F449-FF1F-BB5C-AAAB91E90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EF66D8-7EE9-1B76-3762-0BCD1CAC4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24C8E-AFC0-4DCF-5F44-32C78FF18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FA2B-0DA8-4A68-888B-DED9C605ABFE}" type="datetimeFigureOut">
              <a:rPr lang="en-US" smtClean="0"/>
              <a:t>12/31/2023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226DB-A192-F315-FEC0-87590316F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9C3B5C-2A73-8CDA-668C-46BCEB6BD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1DDF-AA7D-4D2F-82C1-779612960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43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F969C-59EE-A214-0419-558FABBD2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98B99-E351-E2DB-6A54-3B1DE397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5542F6-34F6-687E-21F9-D94E28B84D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4C75DC-3A46-5663-3127-DB431E25F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FA2B-0DA8-4A68-888B-DED9C605ABFE}" type="datetimeFigureOut">
              <a:rPr lang="en-US" smtClean="0"/>
              <a:t>12/31/2023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14E0EB-8495-6367-971C-7A067EB94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0BB746-87F7-2226-54DD-ECA5102B5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1DDF-AA7D-4D2F-82C1-779612960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6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260A0-070D-811F-3B34-22ECF966D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E8A8C6-7EFD-2073-3FDC-FA645934B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31BBC6-D82B-292C-BBA7-FA9D7086E0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55B77D-02B8-917E-FC61-369F1BD39D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30352D-45B9-2029-501D-AA8DFAF9EF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A28166-2ABE-24AD-0D55-B8797EBDE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FA2B-0DA8-4A68-888B-DED9C605ABFE}" type="datetimeFigureOut">
              <a:rPr lang="en-US" smtClean="0"/>
              <a:t>12/31/2023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B648A3-0F81-0B4C-8A5E-D8AB32968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498245-6CE0-EE4E-1B5E-9E64F80C6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1DDF-AA7D-4D2F-82C1-779612960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877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FEC09-70FB-519E-386F-2198EB384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6574D0-EB41-6B85-BEAE-75E41F2BF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FA2B-0DA8-4A68-888B-DED9C605ABFE}" type="datetimeFigureOut">
              <a:rPr lang="en-US" smtClean="0"/>
              <a:t>12/31/2023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159B1-4D00-8897-EEAE-142774EE2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FB3A55-8D28-91D9-CD3F-DCE48451C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1DDF-AA7D-4D2F-82C1-779612960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292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2131EC-E25A-71F2-384C-D3ED439B6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FA2B-0DA8-4A68-888B-DED9C605ABFE}" type="datetimeFigureOut">
              <a:rPr lang="en-US" smtClean="0"/>
              <a:t>12/31/2023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21FFFF-7B29-7837-61F1-0DE06B262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76FEA6-CFA7-47D5-1792-9DBAA22B8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1DDF-AA7D-4D2F-82C1-779612960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385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4A899-9457-4EFF-CFD3-ADC1AE1A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F4A95-D9FC-A462-A381-F9FEE2799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55F7C3-5FE8-7129-D236-7A1D03DB92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E4AC79-6F17-8834-4779-798A6A3DE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FA2B-0DA8-4A68-888B-DED9C605ABFE}" type="datetimeFigureOut">
              <a:rPr lang="en-US" smtClean="0"/>
              <a:t>12/31/2023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B9DFBC-37D8-3C37-DE34-F5CEF1376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588DD5-5821-BBE5-84EB-026D75239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1DDF-AA7D-4D2F-82C1-779612960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669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38959-5C1A-9E5E-CBD4-BF515AA37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6A8C49-69B2-7277-1A16-2102C06462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AC3E41-304A-3CA6-9206-289EB45523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62A95-2335-D390-7DA1-4BCA44716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FA2B-0DA8-4A68-888B-DED9C605ABFE}" type="datetimeFigureOut">
              <a:rPr lang="en-US" smtClean="0"/>
              <a:t>12/31/2023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DFADCD-D679-1502-D6CE-04E4721D1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BBDB48-8FAF-20AB-306E-F92C8DB62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1DDF-AA7D-4D2F-82C1-779612960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499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C0717F-CE95-4740-0831-DC26458E0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A2FF90-BAA6-28ED-5126-50279268A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679311-7FAF-A7A3-7A31-0F678E19EC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CFA2B-0DA8-4A68-888B-DED9C605ABFE}" type="datetimeFigureOut">
              <a:rPr lang="en-US" smtClean="0"/>
              <a:t>12/31/2023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29EE5-61DB-D9B4-1CFD-6B372A3DA1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7CF72-5A10-D264-F046-1EC7C34DBB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B1DDF-AA7D-4D2F-82C1-779612960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94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48239-35BB-1AE0-C78D-5F08B7F925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n-US" sz="72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 a Storyteller</a:t>
            </a:r>
            <a:endParaRPr lang="en-US" sz="72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985FCB-364A-9DC1-26D3-D0B2F3E62F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en-GB" sz="2800" dirty="0"/>
              <a:t>Year 3 T2 Week 1 Day 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9744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66ABDB-EEE7-3A76-2E9E-0CF8A15A7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Lesson Objective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9074BA2-724B-4979-9E62-B34C56DCA0E1}"/>
              </a:ext>
            </a:extLst>
          </p:cNvPr>
          <p:cNvGraphicFramePr>
            <a:graphicFrameLocks noGrp="1"/>
          </p:cNvGraphicFramePr>
          <p:nvPr/>
        </p:nvGraphicFramePr>
        <p:xfrm>
          <a:off x="4864608" y="2465172"/>
          <a:ext cx="6846363" cy="1776403"/>
        </p:xfrm>
        <a:graphic>
          <a:graphicData uri="http://schemas.openxmlformats.org/drawingml/2006/table">
            <a:tbl>
              <a:tblPr>
                <a:noFill/>
                <a:tableStyleId>{5C22544A-7EE6-4342-B048-85BDC9FD1C3A}</a:tableStyleId>
              </a:tblPr>
              <a:tblGrid>
                <a:gridCol w="6846363">
                  <a:extLst>
                    <a:ext uri="{9D8B030D-6E8A-4147-A177-3AD203B41FA5}">
                      <a16:colId xmlns:a16="http://schemas.microsoft.com/office/drawing/2014/main" val="529797977"/>
                    </a:ext>
                  </a:extLst>
                </a:gridCol>
              </a:tblGrid>
              <a:tr h="1776403">
                <a:tc>
                  <a:txBody>
                    <a:bodyPr/>
                    <a:lstStyle/>
                    <a:p>
                      <a:pPr marL="342900" lvl="0" indent="-342900" algn="l" rtl="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3000" cap="none" spc="0">
                          <a:solidFill>
                            <a:schemeClr val="tx1"/>
                          </a:solidFill>
                          <a:effectLst/>
                        </a:rPr>
                        <a:t>understand logical thinking. </a:t>
                      </a:r>
                      <a:endParaRPr lang="en-US" sz="30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3000" cap="none" spc="0">
                          <a:solidFill>
                            <a:schemeClr val="tx1"/>
                          </a:solidFill>
                          <a:effectLst/>
                        </a:rPr>
                        <a:t>To create programs that contain objects without code </a:t>
                      </a:r>
                      <a:endParaRPr lang="en-US" sz="3000" cap="none" spc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115863" marR="115863" marT="0" marB="231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6312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3133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E51515-C6B0-D276-001E-E841248BF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586822"/>
            <a:ext cx="3560252" cy="16459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Key Vocabulary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45576E1C-BE56-E651-4142-0402BD25C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1164" y="586822"/>
            <a:ext cx="6002636" cy="164592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3600" b="1" i="0" u="none" strike="noStrike" cap="none" normalizeH="0" baseline="0" dirty="0">
                <a:ln>
                  <a:noFill/>
                </a:ln>
                <a:effectLst/>
              </a:rPr>
              <a:t>static objects: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effectLst/>
              </a:rPr>
              <a:t> sprites that do not have any code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EA2DE96-434E-D3CC-3396-402C3B6EB4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206120"/>
              </p:ext>
            </p:extLst>
          </p:nvPr>
        </p:nvGraphicFramePr>
        <p:xfrm>
          <a:off x="648489" y="3929961"/>
          <a:ext cx="10983414" cy="10920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83414">
                  <a:extLst>
                    <a:ext uri="{9D8B030D-6E8A-4147-A177-3AD203B41FA5}">
                      <a16:colId xmlns:a16="http://schemas.microsoft.com/office/drawing/2014/main" val="1650938331"/>
                    </a:ext>
                  </a:extLst>
                </a:gridCol>
              </a:tblGrid>
              <a:tr h="1092055">
                <a:tc>
                  <a:txBody>
                    <a:bodyPr/>
                    <a:lstStyle/>
                    <a:p>
                      <a:pPr algn="l"/>
                      <a:r>
                        <a:rPr lang="en-US" sz="3300" b="1" dirty="0">
                          <a:effectLst/>
                        </a:rPr>
                        <a:t>Logical thinking: </a:t>
                      </a:r>
                      <a:r>
                        <a:rPr lang="en-US" sz="3300" dirty="0">
                          <a:effectLst/>
                        </a:rPr>
                        <a:t>to understand a problem and come up with a solution that makes sense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9421" marR="269421" marT="0" marB="0"/>
                </a:tc>
                <a:extLst>
                  <a:ext uri="{0D108BD9-81ED-4DB2-BD59-A6C34878D82A}">
                    <a16:rowId xmlns:a16="http://schemas.microsoft.com/office/drawing/2014/main" val="1773410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490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96646FC9-C66D-4EC7-8310-0DD4ACC49C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A3473CF9-37EB-43E7-89EF-D2D1C53D1D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03615" y="221673"/>
            <a:ext cx="8384770" cy="1332634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99DF96-EE39-84E7-B3C4-430D224EB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3121" y="310343"/>
            <a:ext cx="7985759" cy="86882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/>
              <a:t>Hook Activity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586B4EF9-43BA-4655-A6FF-1D8E21574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3110" y="1211407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"/>
            </a:endParaRPr>
          </a:p>
        </p:txBody>
      </p:sp>
      <p:pic>
        <p:nvPicPr>
          <p:cNvPr id="5" name="Content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C3A45D9A-D2AF-2362-05DD-8AAFD6D44E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1708" y="2139484"/>
            <a:ext cx="3983856" cy="409651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7C65336-200D-D42F-42AA-2D070209E0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0302" y="3323926"/>
            <a:ext cx="5596128" cy="1636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313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91FEC-ECC8-8376-2D5D-FCC2B54B1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Teacher Talk Time: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EE270-0A16-C88B-4B99-5609894E2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See the following program: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4A452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when green flag clicked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4A452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forever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4A452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 move (10) steps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4A452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 switch costume to [costume1 v]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4A452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4A452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when space key pressed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4A452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forever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4A452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point in direction (90)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4A452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move (5) steps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4A452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 switch costume to [costume2 v]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 many different moving characters do you think there are in this program?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do you think each character might look like or represent based on the code?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724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1E4C5F-67E8-73DF-0683-8B3C623FE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Main Activity (Individual activity – 20 mins): </a:t>
            </a:r>
            <a:br>
              <a:rPr lang="en-US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4" name="Content Placeholder 3" descr="A screenshot of a computer&#10;&#10;Description automatically generated">
            <a:extLst>
              <a:ext uri="{FF2B5EF4-FFF2-40B4-BE49-F238E27FC236}">
                <a16:creationId xmlns:a16="http://schemas.microsoft.com/office/drawing/2014/main" id="{FFE5DEC5-9C74-60D8-39EE-CB83BB14CB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73739" y="625683"/>
            <a:ext cx="5428101" cy="54553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8C1AE55-AA29-93E4-CFE2-9635B2525570}"/>
              </a:ext>
            </a:extLst>
          </p:cNvPr>
          <p:cNvSpPr txBox="1"/>
          <p:nvPr/>
        </p:nvSpPr>
        <p:spPr>
          <a:xfrm>
            <a:off x="329008" y="4640949"/>
            <a:ext cx="6096000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Extension task:</a:t>
            </a:r>
          </a:p>
          <a:p>
            <a:r>
              <a:rPr lang="en-US" sz="16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How does understanding coding principles help us create interactions in both animated characters and static objects?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Write your answers in sticky notes. </a:t>
            </a:r>
            <a:endParaRPr lang="en-US" sz="1600" dirty="0"/>
          </a:p>
          <a:p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495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3ECBE1F1-D69B-4AFA-ABD5-8E41720E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Many question marks on black background">
            <a:extLst>
              <a:ext uri="{FF2B5EF4-FFF2-40B4-BE49-F238E27FC236}">
                <a16:creationId xmlns:a16="http://schemas.microsoft.com/office/drawing/2014/main" id="{CB238D62-A45D-2077-0AAE-279DFAF46C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877" r="2" b="2"/>
          <a:stretch/>
        </p:blipFill>
        <p:spPr>
          <a:xfrm>
            <a:off x="-1" y="-2"/>
            <a:ext cx="5410198" cy="6858002"/>
          </a:xfrm>
          <a:prstGeom prst="rect">
            <a:avLst/>
          </a:prstGeom>
        </p:spPr>
      </p:pic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03A6265-E10C-4B85-9C20-E75FCAF9C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197" y="-1"/>
            <a:ext cx="6781802" cy="2286000"/>
          </a:xfrm>
          <a:prstGeom prst="rect">
            <a:avLst/>
          </a:prstGeom>
          <a:ln>
            <a:noFill/>
          </a:ln>
          <a:effectLst>
            <a:outerShdw blurRad="355600" dist="152400" sx="95000" sy="95000" algn="t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E716EB-71FD-4B8B-719C-8ED238FF6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317" y="405685"/>
            <a:ext cx="5464968" cy="1559301"/>
          </a:xfrm>
        </p:spPr>
        <p:txBody>
          <a:bodyPr>
            <a:normAutofit/>
          </a:bodyPr>
          <a:lstStyle/>
          <a:p>
            <a:r>
              <a:rPr lang="en-GB" sz="4000"/>
              <a:t>Exit Ticket</a:t>
            </a:r>
            <a:endParaRPr lang="en-US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5D062-0305-E291-2298-3AAF65006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317" y="2743200"/>
            <a:ext cx="5247340" cy="3496878"/>
          </a:xfrm>
        </p:spPr>
        <p:txBody>
          <a:bodyPr anchor="ctr">
            <a:normAutofit/>
          </a:bodyPr>
          <a:lstStyle/>
          <a:p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Create your own program using static objects. </a:t>
            </a:r>
          </a:p>
          <a:p>
            <a: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Write your answers in sticky notes. </a:t>
            </a:r>
            <a:endParaRPr lang="en-US" sz="180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65896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193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Avenir Next LT Pro</vt:lpstr>
      <vt:lpstr>Calibri</vt:lpstr>
      <vt:lpstr>Calibri Light</vt:lpstr>
      <vt:lpstr>Cambria</vt:lpstr>
      <vt:lpstr>Segoe UI</vt:lpstr>
      <vt:lpstr>Symbol</vt:lpstr>
      <vt:lpstr>Times New Roman</vt:lpstr>
      <vt:lpstr>Office Theme</vt:lpstr>
      <vt:lpstr>Be a Storyteller</vt:lpstr>
      <vt:lpstr>Lesson Objective</vt:lpstr>
      <vt:lpstr>Key Vocabulary</vt:lpstr>
      <vt:lpstr>Hook Activity</vt:lpstr>
      <vt:lpstr>Teacher Talk Time:</vt:lpstr>
      <vt:lpstr>Main Activity (Individual activity – 20 mins):  </vt:lpstr>
      <vt:lpstr>Exit Ticket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 a Storyteller</dc:title>
  <dc:creator>Shomaila Ali</dc:creator>
  <cp:lastModifiedBy>Shomaila Ali</cp:lastModifiedBy>
  <cp:revision>3</cp:revision>
  <dcterms:created xsi:type="dcterms:W3CDTF">2023-12-10T17:06:37Z</dcterms:created>
  <dcterms:modified xsi:type="dcterms:W3CDTF">2023-12-31T12:48:51Z</dcterms:modified>
</cp:coreProperties>
</file>