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9" r:id="rId3"/>
    <p:sldId id="281" r:id="rId4"/>
    <p:sldId id="282" r:id="rId5"/>
    <p:sldId id="28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375"/>
  </p:normalViewPr>
  <p:slideViewPr>
    <p:cSldViewPr>
      <p:cViewPr varScale="1">
        <p:scale>
          <a:sx n="76" d="100"/>
          <a:sy n="76" d="100"/>
        </p:scale>
        <p:origin x="214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Reactions of Acids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Reactions of Acids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reaction of acids with metals</a:t>
            </a:r>
          </a:p>
          <a:p>
            <a:pPr>
              <a:buNone/>
            </a:pPr>
            <a:r>
              <a:rPr lang="en-US" dirty="0"/>
              <a:t>Metal + Acid                       Salt + Hydrogen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Salt- </a:t>
            </a:r>
            <a:r>
              <a:rPr lang="en-US" dirty="0"/>
              <a:t>a compound made from an acid when a metal takes the place of the hydrogen in the acid</a:t>
            </a: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E.g. </a:t>
            </a:r>
          </a:p>
          <a:p>
            <a:pPr>
              <a:buNone/>
            </a:pPr>
            <a:r>
              <a:rPr lang="en-US" dirty="0"/>
              <a:t>Mg(s) + 2 HNO3(</a:t>
            </a:r>
            <a:r>
              <a:rPr lang="en-US" dirty="0" err="1"/>
              <a:t>aq</a:t>
            </a:r>
            <a:r>
              <a:rPr lang="en-US" dirty="0"/>
              <a:t>)            Mg(NO3)2(</a:t>
            </a:r>
            <a:r>
              <a:rPr lang="en-US" dirty="0" err="1"/>
              <a:t>aq</a:t>
            </a:r>
            <a:r>
              <a:rPr lang="en-US" dirty="0"/>
              <a:t>) + H2(g)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Zn(s) + 2HCl(</a:t>
            </a:r>
            <a:r>
              <a:rPr lang="en-US" dirty="0" err="1"/>
              <a:t>aq</a:t>
            </a:r>
            <a:r>
              <a:rPr lang="en-US" dirty="0"/>
              <a:t>)              ZnCl2(</a:t>
            </a:r>
            <a:r>
              <a:rPr lang="en-US" dirty="0" err="1"/>
              <a:t>aq</a:t>
            </a:r>
            <a:r>
              <a:rPr lang="en-US" dirty="0"/>
              <a:t>) + H2(g)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514600" y="22860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733800" y="48768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276600" y="57150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Reactions of Acids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reaction of acids with bases and alkalis</a:t>
            </a:r>
          </a:p>
          <a:p>
            <a:pPr>
              <a:buNone/>
            </a:pPr>
            <a:r>
              <a:rPr lang="en-US" dirty="0"/>
              <a:t>Base + Acid                       Salt + Water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E.g. </a:t>
            </a:r>
          </a:p>
          <a:p>
            <a:pPr>
              <a:buNone/>
            </a:pPr>
            <a:r>
              <a:rPr lang="en-US" dirty="0" err="1"/>
              <a:t>NaOH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+ </a:t>
            </a:r>
            <a:r>
              <a:rPr lang="en-US" dirty="0" err="1"/>
              <a:t>HCl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           </a:t>
            </a:r>
            <a:r>
              <a:rPr lang="en-US" dirty="0" err="1"/>
              <a:t>NaCl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+ H2O(l)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err="1"/>
              <a:t>MgO</a:t>
            </a:r>
            <a:r>
              <a:rPr lang="en-US" dirty="0"/>
              <a:t>(s) + 2HNO</a:t>
            </a:r>
            <a:r>
              <a:rPr lang="en-US" baseline="-25000" dirty="0"/>
              <a:t>3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           Mg(NO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+ H2O(l)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514600" y="22860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810000" y="41910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6290CA7-AF54-6544-A745-F85C3B8996EF}"/>
              </a:ext>
            </a:extLst>
          </p:cNvPr>
          <p:cNvCxnSpPr>
            <a:cxnSpLocks/>
          </p:cNvCxnSpPr>
          <p:nvPr/>
        </p:nvCxnSpPr>
        <p:spPr>
          <a:xfrm>
            <a:off x="3733800" y="52578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Reactions of Acids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reaction of acids with carbonates</a:t>
            </a:r>
          </a:p>
          <a:p>
            <a:pPr>
              <a:buNone/>
            </a:pPr>
            <a:r>
              <a:rPr lang="en-US" dirty="0"/>
              <a:t>Metal Carbonate + Acid                       Salt + Water + </a:t>
            </a:r>
          </a:p>
          <a:p>
            <a:pPr>
              <a:buNone/>
            </a:pPr>
            <a:r>
              <a:rPr lang="en-US" dirty="0"/>
              <a:t>							Carbon Dioxide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E.g. </a:t>
            </a:r>
          </a:p>
          <a:p>
            <a:pPr>
              <a:buNone/>
            </a:pPr>
            <a:r>
              <a:rPr lang="en-US" dirty="0"/>
              <a:t>CaCO3(s) + 2HCl(</a:t>
            </a:r>
            <a:r>
              <a:rPr lang="en-US" dirty="0" err="1"/>
              <a:t>aq</a:t>
            </a:r>
            <a:r>
              <a:rPr lang="en-US" dirty="0"/>
              <a:t>)      	 CaCl2(</a:t>
            </a:r>
            <a:r>
              <a:rPr lang="en-US" dirty="0" err="1"/>
              <a:t>aq</a:t>
            </a:r>
            <a:r>
              <a:rPr lang="en-US" dirty="0"/>
              <a:t>) + H2O(l) 							+CO2(g)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267200" y="22860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038600" y="42672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Sources: </a:t>
            </a:r>
            <a:r>
              <a:rPr lang="en-US" dirty="0" err="1"/>
              <a:t>Edexcel</a:t>
            </a:r>
            <a:r>
              <a:rPr lang="en-US" dirty="0"/>
              <a:t> IGCSE Chemistry (Pearson)</a:t>
            </a:r>
          </a:p>
          <a:p>
            <a:pPr>
              <a:buNone/>
            </a:pPr>
            <a:r>
              <a:rPr lang="en-US" dirty="0"/>
              <a:t>		 Cambridge IGCSE Chemistry </a:t>
            </a:r>
            <a:r>
              <a:rPr lang="en-US" dirty="0" err="1"/>
              <a:t>Coursebook</a:t>
            </a:r>
            <a:endParaRPr lang="en-US" dirty="0"/>
          </a:p>
          <a:p>
            <a:pPr>
              <a:buNone/>
            </a:pPr>
            <a:r>
              <a:rPr lang="en-US" dirty="0"/>
              <a:t>		Images from Google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348</TotalTime>
  <Words>218</Words>
  <Application>Microsoft Macintosh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Georgia</vt:lpstr>
      <vt:lpstr>Wingdings</vt:lpstr>
      <vt:lpstr>Wingdings 2</vt:lpstr>
      <vt:lpstr>Civic</vt:lpstr>
      <vt:lpstr>Reactions of Acids</vt:lpstr>
      <vt:lpstr>Reactions of Acids</vt:lpstr>
      <vt:lpstr>Reactions of Acids</vt:lpstr>
      <vt:lpstr>Reactions of Acids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Acids, bases and salts</dc:title>
  <dc:creator>Ailyn G. Sungcaya</dc:creator>
  <cp:lastModifiedBy>Ailyn Sungcaya</cp:lastModifiedBy>
  <cp:revision>39</cp:revision>
  <dcterms:created xsi:type="dcterms:W3CDTF">2006-08-16T00:00:00Z</dcterms:created>
  <dcterms:modified xsi:type="dcterms:W3CDTF">2023-01-24T05:53:21Z</dcterms:modified>
</cp:coreProperties>
</file>