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8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Reactions of Acids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/>
            </a:br>
            <a:r>
              <a:rPr lang="en-US" dirty="0"/>
              <a:t>1. Write the balanced symbol equations for the reaction between: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LcPeriod"/>
            </a:pPr>
            <a:r>
              <a:rPr lang="en-US" dirty="0"/>
              <a:t>copper oxide and nitric acid			[2]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71500" indent="-571500">
              <a:buAutoNum type="romanLcPeriod" startAt="2"/>
            </a:pPr>
            <a:r>
              <a:rPr lang="en-US" dirty="0"/>
              <a:t>zinc and hydrochloric acid				[2]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1 mark for correct species and 1 mark for balanced equation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024D7-BB2D-ED43-82EC-358D47DFC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The ionic equation for the reaction in ii. 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30373-7559-AF48-A725-5FF1F0ABAEC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Zn(s) + 2H</a:t>
            </a:r>
            <a:r>
              <a:rPr lang="en-US" baseline="30000" dirty="0"/>
              <a:t>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               Zn</a:t>
            </a:r>
            <a:r>
              <a:rPr lang="en-US" baseline="30000" dirty="0"/>
              <a:t>2+(</a:t>
            </a:r>
            <a:r>
              <a:rPr lang="en-US" dirty="0" err="1"/>
              <a:t>aq</a:t>
            </a:r>
            <a:r>
              <a:rPr lang="en-US" dirty="0"/>
              <a:t>) + H</a:t>
            </a:r>
            <a:r>
              <a:rPr lang="en-US" baseline="30000" dirty="0"/>
              <a:t>2</a:t>
            </a:r>
            <a:r>
              <a:rPr lang="en-US" dirty="0"/>
              <a:t>(g)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Explain why this can be regarded as a redox reaction. State which reactant has been oxidized.	</a:t>
            </a:r>
            <a:r>
              <a:rPr lang="en-US"/>
              <a:t>                 [2]</a:t>
            </a:r>
            <a:r>
              <a:rPr lang="en-US" dirty="0"/>
              <a:t>	</a:t>
            </a:r>
            <a:r>
              <a:rPr lang="en-US"/>
              <a:t>	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790C8F0-80E0-B047-82F5-078BD3BC7EEA}"/>
              </a:ext>
            </a:extLst>
          </p:cNvPr>
          <p:cNvCxnSpPr/>
          <p:nvPr/>
        </p:nvCxnSpPr>
        <p:spPr>
          <a:xfrm>
            <a:off x="3276600" y="1828800"/>
            <a:ext cx="685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034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354</TotalTime>
  <Words>115</Words>
  <Application>Microsoft Macintosh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Georgia</vt:lpstr>
      <vt:lpstr>Wingdings</vt:lpstr>
      <vt:lpstr>Wingdings 2</vt:lpstr>
      <vt:lpstr>Civic</vt:lpstr>
      <vt:lpstr>Reactions of Acids</vt:lpstr>
      <vt:lpstr> 1. Write the balanced symbol equations for the reaction between:</vt:lpstr>
      <vt:lpstr>2. The ionic equation for the reaction in ii. is: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Acids, bases and salts</dc:title>
  <dc:creator>Ailyn G. Sungcaya</dc:creator>
  <cp:lastModifiedBy>Ailyn Sungcaya</cp:lastModifiedBy>
  <cp:revision>41</cp:revision>
  <dcterms:created xsi:type="dcterms:W3CDTF">2006-08-16T00:00:00Z</dcterms:created>
  <dcterms:modified xsi:type="dcterms:W3CDTF">2023-01-24T09:23:45Z</dcterms:modified>
</cp:coreProperties>
</file>