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80" r:id="rId7"/>
    <p:sldId id="281" r:id="rId8"/>
    <p:sldId id="282" r:id="rId9"/>
    <p:sldId id="283" r:id="rId10"/>
    <p:sldId id="278" r:id="rId11"/>
    <p:sldId id="265" r:id="rId1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2768" autoAdjust="0"/>
  </p:normalViewPr>
  <p:slideViewPr>
    <p:cSldViewPr>
      <p:cViewPr varScale="1">
        <p:scale>
          <a:sx n="88" d="100"/>
          <a:sy n="88" d="100"/>
        </p:scale>
        <p:origin x="773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3DB27A-2BC2-49E7-B1D3-5AC0EC728135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A53E5C-5A47-4BCE-99C9-30C6F438A77D}">
      <dgm:prSet phldrT="[Text]"/>
      <dgm:spPr/>
      <dgm:t>
        <a:bodyPr/>
        <a:lstStyle/>
        <a:p>
          <a:r>
            <a:rPr lang="en-US" dirty="0"/>
            <a:t>Group A</a:t>
          </a:r>
        </a:p>
      </dgm:t>
    </dgm:pt>
    <dgm:pt modelId="{3DA9046F-3D5C-437D-B81F-3C8A1F02BAFD}" type="parTrans" cxnId="{F15ED418-B403-47B0-83DD-407C34A17520}">
      <dgm:prSet/>
      <dgm:spPr/>
      <dgm:t>
        <a:bodyPr/>
        <a:lstStyle/>
        <a:p>
          <a:endParaRPr lang="en-US"/>
        </a:p>
      </dgm:t>
    </dgm:pt>
    <dgm:pt modelId="{8C68F889-9FAB-4E6D-9FBF-2392AA7B7118}" type="sibTrans" cxnId="{F15ED418-B403-47B0-83DD-407C34A17520}">
      <dgm:prSet/>
      <dgm:spPr/>
      <dgm:t>
        <a:bodyPr/>
        <a:lstStyle/>
        <a:p>
          <a:endParaRPr lang="en-US"/>
        </a:p>
      </dgm:t>
    </dgm:pt>
    <dgm:pt modelId="{E914A20A-5B6E-46AA-BA0D-20C81A266851}">
      <dgm:prSet phldrT="[Text]"/>
      <dgm:spPr/>
      <dgm:t>
        <a:bodyPr/>
        <a:lstStyle/>
        <a:p>
          <a:r>
            <a:rPr lang="en-US" b="0" i="0" dirty="0"/>
            <a:t>Students will calculate the average of three numbers using ROUND function</a:t>
          </a:r>
          <a:endParaRPr lang="en-US" dirty="0"/>
        </a:p>
      </dgm:t>
    </dgm:pt>
    <dgm:pt modelId="{C382AAE7-876A-4699-9D66-CB9D366559B1}" type="parTrans" cxnId="{A73770FE-1EB7-4D58-BB81-EF098FEEA45A}">
      <dgm:prSet/>
      <dgm:spPr/>
      <dgm:t>
        <a:bodyPr/>
        <a:lstStyle/>
        <a:p>
          <a:endParaRPr lang="en-US"/>
        </a:p>
      </dgm:t>
    </dgm:pt>
    <dgm:pt modelId="{94D2A389-F359-40AC-B065-A592865581FB}" type="sibTrans" cxnId="{A73770FE-1EB7-4D58-BB81-EF098FEEA45A}">
      <dgm:prSet/>
      <dgm:spPr/>
      <dgm:t>
        <a:bodyPr/>
        <a:lstStyle/>
        <a:p>
          <a:endParaRPr lang="en-US"/>
        </a:p>
      </dgm:t>
    </dgm:pt>
    <dgm:pt modelId="{FFE86CB9-3655-421E-8F49-BCDB1621BAB1}">
      <dgm:prSet phldrT="[Text]"/>
      <dgm:spPr/>
      <dgm:t>
        <a:bodyPr/>
        <a:lstStyle/>
        <a:p>
          <a:r>
            <a:rPr lang="en-US" dirty="0"/>
            <a:t>Group B</a:t>
          </a:r>
        </a:p>
      </dgm:t>
    </dgm:pt>
    <dgm:pt modelId="{5FD234CE-40AB-4EF5-8603-6CFEEC37654A}" type="parTrans" cxnId="{F35B761E-F52B-4F4E-8BB8-19028317BB71}">
      <dgm:prSet/>
      <dgm:spPr/>
      <dgm:t>
        <a:bodyPr/>
        <a:lstStyle/>
        <a:p>
          <a:endParaRPr lang="en-US"/>
        </a:p>
      </dgm:t>
    </dgm:pt>
    <dgm:pt modelId="{6729978D-EC01-4F87-A6B1-EBA564E3756D}" type="sibTrans" cxnId="{F35B761E-F52B-4F4E-8BB8-19028317BB71}">
      <dgm:prSet/>
      <dgm:spPr/>
      <dgm:t>
        <a:bodyPr/>
        <a:lstStyle/>
        <a:p>
          <a:endParaRPr lang="en-US"/>
        </a:p>
      </dgm:t>
    </dgm:pt>
    <dgm:pt modelId="{856B0AB0-83FF-4DA5-A766-5CE3E0F42084}">
      <dgm:prSet phldrT="[Text]"/>
      <dgm:spPr/>
      <dgm:t>
        <a:bodyPr/>
        <a:lstStyle/>
        <a:p>
          <a:r>
            <a:rPr lang="en-US" b="0" i="0" dirty="0"/>
            <a:t>Students will make guessing game using random function. Keep guessing until user give correct number.</a:t>
          </a:r>
          <a:endParaRPr lang="en-US" dirty="0"/>
        </a:p>
      </dgm:t>
    </dgm:pt>
    <dgm:pt modelId="{BE78FD3D-8F7F-4E6D-B5D9-BFE0AD3F413A}" type="parTrans" cxnId="{D1FDBDB3-8E35-48B1-97B0-B9E4DE70C326}">
      <dgm:prSet/>
      <dgm:spPr/>
      <dgm:t>
        <a:bodyPr/>
        <a:lstStyle/>
        <a:p>
          <a:endParaRPr lang="en-US"/>
        </a:p>
      </dgm:t>
    </dgm:pt>
    <dgm:pt modelId="{0DDB58DD-4577-4174-9DD9-212C335F29F7}" type="sibTrans" cxnId="{D1FDBDB3-8E35-48B1-97B0-B9E4DE70C326}">
      <dgm:prSet/>
      <dgm:spPr/>
      <dgm:t>
        <a:bodyPr/>
        <a:lstStyle/>
        <a:p>
          <a:endParaRPr lang="en-US"/>
        </a:p>
      </dgm:t>
    </dgm:pt>
    <dgm:pt modelId="{08CC7998-BB71-4BB0-9334-AB3B1ED2C9B9}">
      <dgm:prSet phldrT="[Text]"/>
      <dgm:spPr/>
      <dgm:t>
        <a:bodyPr/>
        <a:lstStyle/>
        <a:p>
          <a:r>
            <a:rPr lang="en-US" dirty="0"/>
            <a:t>Group C</a:t>
          </a:r>
        </a:p>
      </dgm:t>
    </dgm:pt>
    <dgm:pt modelId="{0CA8C27E-BDDB-4C2B-B475-23AABCF98767}" type="parTrans" cxnId="{A580CD91-9EAE-4140-8562-ABBD16776728}">
      <dgm:prSet/>
      <dgm:spPr/>
      <dgm:t>
        <a:bodyPr/>
        <a:lstStyle/>
        <a:p>
          <a:endParaRPr lang="en-US"/>
        </a:p>
      </dgm:t>
    </dgm:pt>
    <dgm:pt modelId="{26175033-014C-455C-8093-3FDD547C0742}" type="sibTrans" cxnId="{A580CD91-9EAE-4140-8562-ABBD16776728}">
      <dgm:prSet/>
      <dgm:spPr/>
      <dgm:t>
        <a:bodyPr/>
        <a:lstStyle/>
        <a:p>
          <a:endParaRPr lang="en-US"/>
        </a:p>
      </dgm:t>
    </dgm:pt>
    <dgm:pt modelId="{1576C5B8-4DF4-42E0-987F-8E6BC01AD541}">
      <dgm:prSet phldrT="[Text]"/>
      <dgm:spPr/>
      <dgm:t>
        <a:bodyPr/>
        <a:lstStyle/>
        <a:p>
          <a:r>
            <a:rPr lang="en-US" b="0" i="0" dirty="0"/>
            <a:t>Students will make guessing game using random function. You have only 3 chance to guess </a:t>
          </a:r>
          <a:r>
            <a:rPr lang="en-US" b="0" i="0"/>
            <a:t>the number.</a:t>
          </a:r>
          <a:endParaRPr lang="en-US" dirty="0"/>
        </a:p>
      </dgm:t>
    </dgm:pt>
    <dgm:pt modelId="{2603A063-3460-4DE2-ADF1-8053672FCA84}" type="parTrans" cxnId="{7AEC2FB3-EAA1-4A5B-A5E6-E52E3CF137A1}">
      <dgm:prSet/>
      <dgm:spPr/>
      <dgm:t>
        <a:bodyPr/>
        <a:lstStyle/>
        <a:p>
          <a:endParaRPr lang="en-US"/>
        </a:p>
      </dgm:t>
    </dgm:pt>
    <dgm:pt modelId="{B111DC2F-64FE-456C-B3A8-FAB6C3F6764E}" type="sibTrans" cxnId="{7AEC2FB3-EAA1-4A5B-A5E6-E52E3CF137A1}">
      <dgm:prSet/>
      <dgm:spPr/>
      <dgm:t>
        <a:bodyPr/>
        <a:lstStyle/>
        <a:p>
          <a:endParaRPr lang="en-US"/>
        </a:p>
      </dgm:t>
    </dgm:pt>
    <dgm:pt modelId="{9E5D0F90-01B8-4E58-AE89-511A1A4CCE5D}" type="pres">
      <dgm:prSet presAssocID="{D33DB27A-2BC2-49E7-B1D3-5AC0EC728135}" presName="linearFlow" presStyleCnt="0">
        <dgm:presLayoutVars>
          <dgm:dir/>
          <dgm:animLvl val="lvl"/>
          <dgm:resizeHandles/>
        </dgm:presLayoutVars>
      </dgm:prSet>
      <dgm:spPr/>
    </dgm:pt>
    <dgm:pt modelId="{CFD1EF54-2030-4EC1-8A21-6CBB427F634A}" type="pres">
      <dgm:prSet presAssocID="{52A53E5C-5A47-4BCE-99C9-30C6F438A77D}" presName="compositeNode" presStyleCnt="0">
        <dgm:presLayoutVars>
          <dgm:bulletEnabled val="1"/>
        </dgm:presLayoutVars>
      </dgm:prSet>
      <dgm:spPr/>
    </dgm:pt>
    <dgm:pt modelId="{A1E80340-C502-4ECD-A82A-37FB9DB53707}" type="pres">
      <dgm:prSet presAssocID="{52A53E5C-5A47-4BCE-99C9-30C6F438A77D}" presName="imag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stronaut female with solid fill"/>
        </a:ext>
      </dgm:extLst>
    </dgm:pt>
    <dgm:pt modelId="{BF67EA4F-588F-4EA8-995A-32B05E0656F8}" type="pres">
      <dgm:prSet presAssocID="{52A53E5C-5A47-4BCE-99C9-30C6F438A77D}" presName="childNode" presStyleLbl="node1" presStyleIdx="0" presStyleCnt="3">
        <dgm:presLayoutVars>
          <dgm:bulletEnabled val="1"/>
        </dgm:presLayoutVars>
      </dgm:prSet>
      <dgm:spPr/>
    </dgm:pt>
    <dgm:pt modelId="{4BEC995D-0B58-4E06-922F-5FBE6E053F2A}" type="pres">
      <dgm:prSet presAssocID="{52A53E5C-5A47-4BCE-99C9-30C6F438A77D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324870E6-A4BB-4566-8C6C-748B413F1677}" type="pres">
      <dgm:prSet presAssocID="{8C68F889-9FAB-4E6D-9FBF-2392AA7B7118}" presName="sibTrans" presStyleCnt="0"/>
      <dgm:spPr/>
    </dgm:pt>
    <dgm:pt modelId="{1E19EB68-B9FF-47F5-A533-92DE0D917B33}" type="pres">
      <dgm:prSet presAssocID="{FFE86CB9-3655-421E-8F49-BCDB1621BAB1}" presName="compositeNode" presStyleCnt="0">
        <dgm:presLayoutVars>
          <dgm:bulletEnabled val="1"/>
        </dgm:presLayoutVars>
      </dgm:prSet>
      <dgm:spPr/>
    </dgm:pt>
    <dgm:pt modelId="{837198C5-2783-4B09-BB2D-AF869A8ADE25}" type="pres">
      <dgm:prSet presAssocID="{FFE86CB9-3655-421E-8F49-BCDB1621BAB1}" presName="imag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spiration with solid fill"/>
        </a:ext>
      </dgm:extLst>
    </dgm:pt>
    <dgm:pt modelId="{68B49786-463F-4F09-A570-8E42659B6453}" type="pres">
      <dgm:prSet presAssocID="{FFE86CB9-3655-421E-8F49-BCDB1621BAB1}" presName="childNode" presStyleLbl="node1" presStyleIdx="1" presStyleCnt="3">
        <dgm:presLayoutVars>
          <dgm:bulletEnabled val="1"/>
        </dgm:presLayoutVars>
      </dgm:prSet>
      <dgm:spPr/>
    </dgm:pt>
    <dgm:pt modelId="{D7213CA3-A413-417D-AABB-789232817C28}" type="pres">
      <dgm:prSet presAssocID="{FFE86CB9-3655-421E-8F49-BCDB1621BAB1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7188E8A6-AC50-4AC2-B61F-7289B51187CF}" type="pres">
      <dgm:prSet presAssocID="{6729978D-EC01-4F87-A6B1-EBA564E3756D}" presName="sibTrans" presStyleCnt="0"/>
      <dgm:spPr/>
    </dgm:pt>
    <dgm:pt modelId="{0A7F324A-DCBB-4A5E-8F86-2C61F2B68269}" type="pres">
      <dgm:prSet presAssocID="{08CC7998-BB71-4BB0-9334-AB3B1ED2C9B9}" presName="compositeNode" presStyleCnt="0">
        <dgm:presLayoutVars>
          <dgm:bulletEnabled val="1"/>
        </dgm:presLayoutVars>
      </dgm:prSet>
      <dgm:spPr/>
    </dgm:pt>
    <dgm:pt modelId="{9CB96B10-ADC1-4253-996F-D936AF0C029A}" type="pres">
      <dgm:prSet presAssocID="{08CC7998-BB71-4BB0-9334-AB3B1ED2C9B9}" presName="imag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 with solid fill"/>
        </a:ext>
      </dgm:extLst>
    </dgm:pt>
    <dgm:pt modelId="{3C1D2DC3-8BB6-41A9-9E91-BDFAB8C1F73B}" type="pres">
      <dgm:prSet presAssocID="{08CC7998-BB71-4BB0-9334-AB3B1ED2C9B9}" presName="childNode" presStyleLbl="node1" presStyleIdx="2" presStyleCnt="3">
        <dgm:presLayoutVars>
          <dgm:bulletEnabled val="1"/>
        </dgm:presLayoutVars>
      </dgm:prSet>
      <dgm:spPr/>
    </dgm:pt>
    <dgm:pt modelId="{A91DED5B-3A30-4481-A148-9F91CB8BB603}" type="pres">
      <dgm:prSet presAssocID="{08CC7998-BB71-4BB0-9334-AB3B1ED2C9B9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F15ED418-B403-47B0-83DD-407C34A17520}" srcId="{D33DB27A-2BC2-49E7-B1D3-5AC0EC728135}" destId="{52A53E5C-5A47-4BCE-99C9-30C6F438A77D}" srcOrd="0" destOrd="0" parTransId="{3DA9046F-3D5C-437D-B81F-3C8A1F02BAFD}" sibTransId="{8C68F889-9FAB-4E6D-9FBF-2392AA7B7118}"/>
    <dgm:cxn modelId="{F35B761E-F52B-4F4E-8BB8-19028317BB71}" srcId="{D33DB27A-2BC2-49E7-B1D3-5AC0EC728135}" destId="{FFE86CB9-3655-421E-8F49-BCDB1621BAB1}" srcOrd="1" destOrd="0" parTransId="{5FD234CE-40AB-4EF5-8603-6CFEEC37654A}" sibTransId="{6729978D-EC01-4F87-A6B1-EBA564E3756D}"/>
    <dgm:cxn modelId="{BB906F2B-2B02-48DD-904A-55A50281360A}" type="presOf" srcId="{1576C5B8-4DF4-42E0-987F-8E6BC01AD541}" destId="{3C1D2DC3-8BB6-41A9-9E91-BDFAB8C1F73B}" srcOrd="0" destOrd="0" presId="urn:microsoft.com/office/officeart/2005/8/layout/hList2"/>
    <dgm:cxn modelId="{726AB947-2ACF-4537-B2B8-A02AD5B715C9}" type="presOf" srcId="{856B0AB0-83FF-4DA5-A766-5CE3E0F42084}" destId="{68B49786-463F-4F09-A570-8E42659B6453}" srcOrd="0" destOrd="0" presId="urn:microsoft.com/office/officeart/2005/8/layout/hList2"/>
    <dgm:cxn modelId="{05A98B4C-F304-4208-8453-66597350FCD1}" type="presOf" srcId="{E914A20A-5B6E-46AA-BA0D-20C81A266851}" destId="{BF67EA4F-588F-4EA8-995A-32B05E0656F8}" srcOrd="0" destOrd="0" presId="urn:microsoft.com/office/officeart/2005/8/layout/hList2"/>
    <dgm:cxn modelId="{3EF20F8E-A66F-40CD-9E9E-C7598F274BB9}" type="presOf" srcId="{08CC7998-BB71-4BB0-9334-AB3B1ED2C9B9}" destId="{A91DED5B-3A30-4481-A148-9F91CB8BB603}" srcOrd="0" destOrd="0" presId="urn:microsoft.com/office/officeart/2005/8/layout/hList2"/>
    <dgm:cxn modelId="{A580CD91-9EAE-4140-8562-ABBD16776728}" srcId="{D33DB27A-2BC2-49E7-B1D3-5AC0EC728135}" destId="{08CC7998-BB71-4BB0-9334-AB3B1ED2C9B9}" srcOrd="2" destOrd="0" parTransId="{0CA8C27E-BDDB-4C2B-B475-23AABCF98767}" sibTransId="{26175033-014C-455C-8093-3FDD547C0742}"/>
    <dgm:cxn modelId="{6B41EB9B-E136-438C-9372-D4AC058BA2D8}" type="presOf" srcId="{FFE86CB9-3655-421E-8F49-BCDB1621BAB1}" destId="{D7213CA3-A413-417D-AABB-789232817C28}" srcOrd="0" destOrd="0" presId="urn:microsoft.com/office/officeart/2005/8/layout/hList2"/>
    <dgm:cxn modelId="{F3B273A4-E5B8-4E2C-91F0-623C9B4D8C2B}" type="presOf" srcId="{52A53E5C-5A47-4BCE-99C9-30C6F438A77D}" destId="{4BEC995D-0B58-4E06-922F-5FBE6E053F2A}" srcOrd="0" destOrd="0" presId="urn:microsoft.com/office/officeart/2005/8/layout/hList2"/>
    <dgm:cxn modelId="{7AEC2FB3-EAA1-4A5B-A5E6-E52E3CF137A1}" srcId="{08CC7998-BB71-4BB0-9334-AB3B1ED2C9B9}" destId="{1576C5B8-4DF4-42E0-987F-8E6BC01AD541}" srcOrd="0" destOrd="0" parTransId="{2603A063-3460-4DE2-ADF1-8053672FCA84}" sibTransId="{B111DC2F-64FE-456C-B3A8-FAB6C3F6764E}"/>
    <dgm:cxn modelId="{D1FDBDB3-8E35-48B1-97B0-B9E4DE70C326}" srcId="{FFE86CB9-3655-421E-8F49-BCDB1621BAB1}" destId="{856B0AB0-83FF-4DA5-A766-5CE3E0F42084}" srcOrd="0" destOrd="0" parTransId="{BE78FD3D-8F7F-4E6D-B5D9-BFE0AD3F413A}" sibTransId="{0DDB58DD-4577-4174-9DD9-212C335F29F7}"/>
    <dgm:cxn modelId="{C0C1CEF1-E9D1-436D-BBDA-DD910B726575}" type="presOf" srcId="{D33DB27A-2BC2-49E7-B1D3-5AC0EC728135}" destId="{9E5D0F90-01B8-4E58-AE89-511A1A4CCE5D}" srcOrd="0" destOrd="0" presId="urn:microsoft.com/office/officeart/2005/8/layout/hList2"/>
    <dgm:cxn modelId="{A73770FE-1EB7-4D58-BB81-EF098FEEA45A}" srcId="{52A53E5C-5A47-4BCE-99C9-30C6F438A77D}" destId="{E914A20A-5B6E-46AA-BA0D-20C81A266851}" srcOrd="0" destOrd="0" parTransId="{C382AAE7-876A-4699-9D66-CB9D366559B1}" sibTransId="{94D2A389-F359-40AC-B065-A592865581FB}"/>
    <dgm:cxn modelId="{FFC6B1A3-4208-4A86-A336-4180A5A35BE6}" type="presParOf" srcId="{9E5D0F90-01B8-4E58-AE89-511A1A4CCE5D}" destId="{CFD1EF54-2030-4EC1-8A21-6CBB427F634A}" srcOrd="0" destOrd="0" presId="urn:microsoft.com/office/officeart/2005/8/layout/hList2"/>
    <dgm:cxn modelId="{95ECBAD0-2F91-4253-89FD-1A9AC949518F}" type="presParOf" srcId="{CFD1EF54-2030-4EC1-8A21-6CBB427F634A}" destId="{A1E80340-C502-4ECD-A82A-37FB9DB53707}" srcOrd="0" destOrd="0" presId="urn:microsoft.com/office/officeart/2005/8/layout/hList2"/>
    <dgm:cxn modelId="{313701C2-19C6-4290-AC78-3BA2D7A43BFE}" type="presParOf" srcId="{CFD1EF54-2030-4EC1-8A21-6CBB427F634A}" destId="{BF67EA4F-588F-4EA8-995A-32B05E0656F8}" srcOrd="1" destOrd="0" presId="urn:microsoft.com/office/officeart/2005/8/layout/hList2"/>
    <dgm:cxn modelId="{08F5022B-5D3B-4835-9530-A82F2D57E6BE}" type="presParOf" srcId="{CFD1EF54-2030-4EC1-8A21-6CBB427F634A}" destId="{4BEC995D-0B58-4E06-922F-5FBE6E053F2A}" srcOrd="2" destOrd="0" presId="urn:microsoft.com/office/officeart/2005/8/layout/hList2"/>
    <dgm:cxn modelId="{75685EB5-AAB3-4A85-AFA6-82DC2113689B}" type="presParOf" srcId="{9E5D0F90-01B8-4E58-AE89-511A1A4CCE5D}" destId="{324870E6-A4BB-4566-8C6C-748B413F1677}" srcOrd="1" destOrd="0" presId="urn:microsoft.com/office/officeart/2005/8/layout/hList2"/>
    <dgm:cxn modelId="{1FA199C7-8D3B-4B5A-94A3-CCAFF4804B91}" type="presParOf" srcId="{9E5D0F90-01B8-4E58-AE89-511A1A4CCE5D}" destId="{1E19EB68-B9FF-47F5-A533-92DE0D917B33}" srcOrd="2" destOrd="0" presId="urn:microsoft.com/office/officeart/2005/8/layout/hList2"/>
    <dgm:cxn modelId="{1D235B54-EFF6-4DCF-9117-3139B6E223FB}" type="presParOf" srcId="{1E19EB68-B9FF-47F5-A533-92DE0D917B33}" destId="{837198C5-2783-4B09-BB2D-AF869A8ADE25}" srcOrd="0" destOrd="0" presId="urn:microsoft.com/office/officeart/2005/8/layout/hList2"/>
    <dgm:cxn modelId="{E3322EDC-A1C4-4CED-B976-23551EA42F70}" type="presParOf" srcId="{1E19EB68-B9FF-47F5-A533-92DE0D917B33}" destId="{68B49786-463F-4F09-A570-8E42659B6453}" srcOrd="1" destOrd="0" presId="urn:microsoft.com/office/officeart/2005/8/layout/hList2"/>
    <dgm:cxn modelId="{5234C1A5-3AB1-4165-BEF5-D9A0CAB20135}" type="presParOf" srcId="{1E19EB68-B9FF-47F5-A533-92DE0D917B33}" destId="{D7213CA3-A413-417D-AABB-789232817C28}" srcOrd="2" destOrd="0" presId="urn:microsoft.com/office/officeart/2005/8/layout/hList2"/>
    <dgm:cxn modelId="{1E3E86C7-6715-43E3-ADEE-EB4B561209B4}" type="presParOf" srcId="{9E5D0F90-01B8-4E58-AE89-511A1A4CCE5D}" destId="{7188E8A6-AC50-4AC2-B61F-7289B51187CF}" srcOrd="3" destOrd="0" presId="urn:microsoft.com/office/officeart/2005/8/layout/hList2"/>
    <dgm:cxn modelId="{03A35AB8-692F-4D6E-9C59-329AE62A8586}" type="presParOf" srcId="{9E5D0F90-01B8-4E58-AE89-511A1A4CCE5D}" destId="{0A7F324A-DCBB-4A5E-8F86-2C61F2B68269}" srcOrd="4" destOrd="0" presId="urn:microsoft.com/office/officeart/2005/8/layout/hList2"/>
    <dgm:cxn modelId="{98162912-9A5A-4A9C-84B7-356C8A0D1186}" type="presParOf" srcId="{0A7F324A-DCBB-4A5E-8F86-2C61F2B68269}" destId="{9CB96B10-ADC1-4253-996F-D936AF0C029A}" srcOrd="0" destOrd="0" presId="urn:microsoft.com/office/officeart/2005/8/layout/hList2"/>
    <dgm:cxn modelId="{477EA2CC-6FD3-42C0-899F-17BB2EBA6EDE}" type="presParOf" srcId="{0A7F324A-DCBB-4A5E-8F86-2C61F2B68269}" destId="{3C1D2DC3-8BB6-41A9-9E91-BDFAB8C1F73B}" srcOrd="1" destOrd="0" presId="urn:microsoft.com/office/officeart/2005/8/layout/hList2"/>
    <dgm:cxn modelId="{D7E5F7F9-E7F6-44AC-9E22-D7DCFC14D494}" type="presParOf" srcId="{0A7F324A-DCBB-4A5E-8F86-2C61F2B68269}" destId="{A91DED5B-3A30-4481-A148-9F91CB8BB603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C995D-0B58-4E06-922F-5FBE6E053F2A}">
      <dsp:nvSpPr>
        <dsp:cNvPr id="0" name=""/>
        <dsp:cNvSpPr/>
      </dsp:nvSpPr>
      <dsp:spPr>
        <a:xfrm rot="16200000">
          <a:off x="-1932281" y="3003520"/>
          <a:ext cx="4550156" cy="542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78196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Group A</a:t>
          </a:r>
        </a:p>
      </dsp:txBody>
      <dsp:txXfrm>
        <a:off x="-1932281" y="3003520"/>
        <a:ext cx="4550156" cy="542206"/>
      </dsp:txXfrm>
    </dsp:sp>
    <dsp:sp modelId="{BF67EA4F-588F-4EA8-995A-32B05E0656F8}">
      <dsp:nvSpPr>
        <dsp:cNvPr id="0" name=""/>
        <dsp:cNvSpPr/>
      </dsp:nvSpPr>
      <dsp:spPr>
        <a:xfrm>
          <a:off x="613900" y="999545"/>
          <a:ext cx="2700765" cy="45501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478196" rIns="248920" bIns="24892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b="0" i="0" kern="1200" dirty="0"/>
            <a:t>Students will calculate the average of three numbers using ROUND function</a:t>
          </a:r>
          <a:endParaRPr lang="en-US" sz="2700" kern="1200" dirty="0"/>
        </a:p>
      </dsp:txBody>
      <dsp:txXfrm>
        <a:off x="613900" y="999545"/>
        <a:ext cx="2700765" cy="4550156"/>
      </dsp:txXfrm>
    </dsp:sp>
    <dsp:sp modelId="{A1E80340-C502-4ECD-A82A-37FB9DB53707}">
      <dsp:nvSpPr>
        <dsp:cNvPr id="0" name=""/>
        <dsp:cNvSpPr/>
      </dsp:nvSpPr>
      <dsp:spPr>
        <a:xfrm>
          <a:off x="71693" y="283832"/>
          <a:ext cx="1084413" cy="10844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13CA3-A413-417D-AABB-789232817C28}">
      <dsp:nvSpPr>
        <dsp:cNvPr id="0" name=""/>
        <dsp:cNvSpPr/>
      </dsp:nvSpPr>
      <dsp:spPr>
        <a:xfrm rot="16200000">
          <a:off x="2013338" y="3003520"/>
          <a:ext cx="4550156" cy="542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78196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Group B</a:t>
          </a:r>
        </a:p>
      </dsp:txBody>
      <dsp:txXfrm>
        <a:off x="2013338" y="3003520"/>
        <a:ext cx="4550156" cy="542206"/>
      </dsp:txXfrm>
    </dsp:sp>
    <dsp:sp modelId="{68B49786-463F-4F09-A570-8E42659B6453}">
      <dsp:nvSpPr>
        <dsp:cNvPr id="0" name=""/>
        <dsp:cNvSpPr/>
      </dsp:nvSpPr>
      <dsp:spPr>
        <a:xfrm>
          <a:off x="4559520" y="999545"/>
          <a:ext cx="2700765" cy="45501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478196" rIns="248920" bIns="24892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b="0" i="0" kern="1200" dirty="0"/>
            <a:t>Students will make guessing game using random function. Keep guessing until user give correct number.</a:t>
          </a:r>
          <a:endParaRPr lang="en-US" sz="2700" kern="1200" dirty="0"/>
        </a:p>
      </dsp:txBody>
      <dsp:txXfrm>
        <a:off x="4559520" y="999545"/>
        <a:ext cx="2700765" cy="4550156"/>
      </dsp:txXfrm>
    </dsp:sp>
    <dsp:sp modelId="{837198C5-2783-4B09-BB2D-AF869A8ADE25}">
      <dsp:nvSpPr>
        <dsp:cNvPr id="0" name=""/>
        <dsp:cNvSpPr/>
      </dsp:nvSpPr>
      <dsp:spPr>
        <a:xfrm>
          <a:off x="4017313" y="283832"/>
          <a:ext cx="1084413" cy="10844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1DED5B-3A30-4481-A148-9F91CB8BB603}">
      <dsp:nvSpPr>
        <dsp:cNvPr id="0" name=""/>
        <dsp:cNvSpPr/>
      </dsp:nvSpPr>
      <dsp:spPr>
        <a:xfrm rot="16200000">
          <a:off x="5958958" y="3003520"/>
          <a:ext cx="4550156" cy="542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78196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Group C</a:t>
          </a:r>
        </a:p>
      </dsp:txBody>
      <dsp:txXfrm>
        <a:off x="5958958" y="3003520"/>
        <a:ext cx="4550156" cy="542206"/>
      </dsp:txXfrm>
    </dsp:sp>
    <dsp:sp modelId="{3C1D2DC3-8BB6-41A9-9E91-BDFAB8C1F73B}">
      <dsp:nvSpPr>
        <dsp:cNvPr id="0" name=""/>
        <dsp:cNvSpPr/>
      </dsp:nvSpPr>
      <dsp:spPr>
        <a:xfrm>
          <a:off x="8505140" y="999545"/>
          <a:ext cx="2700765" cy="45501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478196" rIns="248920" bIns="24892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b="0" i="0" kern="1200" dirty="0"/>
            <a:t>Students will make guessing game using random function. You have only 3 chance to guess </a:t>
          </a:r>
          <a:r>
            <a:rPr lang="en-US" sz="2700" b="0" i="0" kern="1200"/>
            <a:t>the number.</a:t>
          </a:r>
          <a:endParaRPr lang="en-US" sz="2700" kern="1200" dirty="0"/>
        </a:p>
      </dsp:txBody>
      <dsp:txXfrm>
        <a:off x="8505140" y="999545"/>
        <a:ext cx="2700765" cy="4550156"/>
      </dsp:txXfrm>
    </dsp:sp>
    <dsp:sp modelId="{9CB96B10-ADC1-4253-996F-D936AF0C029A}">
      <dsp:nvSpPr>
        <dsp:cNvPr id="0" name=""/>
        <dsp:cNvSpPr/>
      </dsp:nvSpPr>
      <dsp:spPr>
        <a:xfrm>
          <a:off x="7962933" y="283832"/>
          <a:ext cx="1084413" cy="10844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459985"/>
            <a:ext cx="12192000" cy="239801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73141" y="1016253"/>
            <a:ext cx="148272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524"/>
            <a:ext cx="12192000" cy="685952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25423" y="417576"/>
            <a:ext cx="10704830" cy="6022975"/>
          </a:xfrm>
          <a:custGeom>
            <a:avLst/>
            <a:gdLst/>
            <a:ahLst/>
            <a:cxnLst/>
            <a:rect l="l" t="t" r="r" b="b"/>
            <a:pathLst>
              <a:path w="10704830" h="6022975">
                <a:moveTo>
                  <a:pt x="10704576" y="0"/>
                </a:moveTo>
                <a:lnTo>
                  <a:pt x="0" y="0"/>
                </a:lnTo>
                <a:lnTo>
                  <a:pt x="0" y="6022848"/>
                </a:lnTo>
                <a:lnTo>
                  <a:pt x="10704576" y="6022848"/>
                </a:lnTo>
                <a:lnTo>
                  <a:pt x="107045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7908" y="2607386"/>
            <a:ext cx="5503545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204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3600" b="1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sz="3600" b="1" spc="-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3600" b="1" spc="-1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spc="-50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61690" y="2113915"/>
            <a:ext cx="490029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3088005" algn="l"/>
              </a:tabLst>
            </a:pPr>
            <a:r>
              <a:rPr lang="en-US" sz="3600" b="1" dirty="0">
                <a:latin typeface="Times New Roman"/>
                <a:cs typeface="Times New Roman"/>
              </a:rPr>
              <a:t>Programming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01200" y="5791200"/>
            <a:ext cx="244157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tabLst>
                <a:tab pos="1440180" algn="l"/>
              </a:tabLst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	S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 dirty="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tabLst>
                <a:tab pos="733425" algn="l"/>
              </a:tabLst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en-US" sz="120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1188" y="694944"/>
            <a:ext cx="1478280" cy="7345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990600" y="1882661"/>
            <a:ext cx="109728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Introduction</a:t>
            </a:r>
          </a:p>
          <a:p>
            <a:pPr algn="l"/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/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Hookup activity:</a:t>
            </a:r>
          </a:p>
          <a:p>
            <a:pPr algn="l"/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H</a:t>
            </a: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ave you ever encountered rounding or randomness in everyday life.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Discuss how these concepts can be applied in computer programming.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990600" y="1882661"/>
            <a:ext cx="109728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Objective</a:t>
            </a:r>
          </a:p>
          <a:p>
            <a:pPr algn="l"/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/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understand and apply the ROUND and RANDOM functions in pseudocode to manipulate numerical data and generate random values after having explored their usage through interactive activities and examples.</a:t>
            </a:r>
          </a:p>
        </p:txBody>
      </p:sp>
    </p:spTree>
    <p:extLst>
      <p:ext uri="{BB962C8B-B14F-4D97-AF65-F5344CB8AC3E}">
        <p14:creationId xmlns:p14="http://schemas.microsoft.com/office/powerpoint/2010/main" val="243121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990600" y="1425390"/>
            <a:ext cx="10972800" cy="4464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Key Vocabulary:</a:t>
            </a:r>
          </a:p>
          <a:p>
            <a:pPr algn="l">
              <a:lnSpc>
                <a:spcPct val="150000"/>
              </a:lnSpc>
            </a:pPr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ROUND:</a:t>
            </a: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US" sz="2400" dirty="0"/>
              <a:t>– returns a value rounded to a given number of decimal places</a:t>
            </a: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RANDOM:</a:t>
            </a: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US" sz="2400" dirty="0"/>
              <a:t>– returns a random number</a:t>
            </a: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>
              <a:lnSpc>
                <a:spcPct val="150000"/>
              </a:lnSpc>
            </a:pPr>
            <a:r>
              <a:rPr lang="en-US" sz="2400" b="1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Example</a:t>
            </a:r>
          </a:p>
          <a:p>
            <a:pPr algn="l">
              <a:lnSpc>
                <a:spcPct val="150000"/>
              </a:lnSpc>
            </a:pPr>
            <a:r>
              <a:rPr lang="en-US" sz="2400" dirty="0"/>
              <a:t>Value3 </a:t>
            </a:r>
            <a:r>
              <a:rPr lang="en-US" sz="2400" dirty="0">
                <a:sym typeface="Wingdings" panose="05000000000000000000" pitchFamily="2" charset="2"/>
              </a:rPr>
              <a:t></a:t>
            </a:r>
            <a:r>
              <a:rPr lang="en-US" sz="2400" dirty="0"/>
              <a:t> ROUND(6.97354, 2) returns the value rounded to 2 decimal places Value4 </a:t>
            </a:r>
            <a:r>
              <a:rPr lang="en-US" sz="2400" dirty="0">
                <a:sym typeface="Wingdings" panose="05000000000000000000" pitchFamily="2" charset="2"/>
              </a:rPr>
              <a:t></a:t>
            </a:r>
            <a:r>
              <a:rPr lang="en-US" sz="2400" dirty="0"/>
              <a:t> RANDOM() returns a random number between 0 and 1 inclusive</a:t>
            </a:r>
            <a:endParaRPr lang="en-US" sz="24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365543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638881" y="417576"/>
            <a:ext cx="10909640" cy="1249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 i="0" kern="12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j-lt"/>
                <a:ea typeface="+mj-ea"/>
                <a:cs typeface="+mj-cs"/>
              </a:rPr>
              <a:t>Code Snippet (ROUND):</a:t>
            </a:r>
          </a:p>
        </p:txBody>
      </p:sp>
      <p:sp>
        <p:nvSpPr>
          <p:cNvPr id="50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2F6091-D1A9-0B88-9B91-3E59C22C004D}"/>
              </a:ext>
            </a:extLst>
          </p:cNvPr>
          <p:cNvSpPr txBox="1"/>
          <p:nvPr/>
        </p:nvSpPr>
        <p:spPr>
          <a:xfrm>
            <a:off x="1295400" y="2969512"/>
            <a:ext cx="8229600" cy="22289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0" i="0" dirty="0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DECLARE num</a:t>
            </a:r>
            <a:r>
              <a:rPr lang="en-US" dirty="0">
                <a:solidFill>
                  <a:srgbClr val="FFFFFF"/>
                </a:solidFill>
                <a:highlight>
                  <a:srgbClr val="0D0D0D"/>
                </a:highlight>
                <a:latin typeface="Söhne Mono"/>
              </a:rPr>
              <a:t> :</a:t>
            </a:r>
            <a:r>
              <a:rPr lang="en-US" b="0" i="0" dirty="0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 INTEGER </a:t>
            </a:r>
          </a:p>
          <a:p>
            <a:pPr>
              <a:lnSpc>
                <a:spcPct val="200000"/>
              </a:lnSpc>
            </a:pPr>
            <a:r>
              <a:rPr lang="en-US" b="0" i="0" dirty="0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num </a:t>
            </a:r>
            <a:r>
              <a:rPr lang="en-US" dirty="0">
                <a:solidFill>
                  <a:srgbClr val="FFFFFF"/>
                </a:solidFill>
                <a:highlight>
                  <a:srgbClr val="0D0D0D"/>
                </a:highlight>
                <a:latin typeface="Söhne Mono"/>
                <a:sym typeface="Wingdings" panose="05000000000000000000" pitchFamily="2" charset="2"/>
              </a:rPr>
              <a:t></a:t>
            </a:r>
            <a:r>
              <a:rPr lang="en-US" b="0" i="0" dirty="0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 </a:t>
            </a:r>
            <a:r>
              <a:rPr lang="en-US" b="0" i="0" dirty="0">
                <a:solidFill>
                  <a:srgbClr val="DF3079"/>
                </a:solidFill>
                <a:effectLst/>
                <a:highlight>
                  <a:srgbClr val="0D0D0D"/>
                </a:highlight>
                <a:latin typeface="Söhne Mono"/>
              </a:rPr>
              <a:t>4.634532</a:t>
            </a:r>
            <a:r>
              <a:rPr lang="en-US" b="0" i="0" dirty="0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b="0" i="0" dirty="0" err="1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rounded_num</a:t>
            </a:r>
            <a:r>
              <a:rPr lang="en-US" b="0" i="0" dirty="0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 </a:t>
            </a:r>
            <a:r>
              <a:rPr lang="en-US" b="0" i="0" dirty="0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  <a:sym typeface="Wingdings" panose="05000000000000000000" pitchFamily="2" charset="2"/>
              </a:rPr>
              <a:t></a:t>
            </a:r>
            <a:r>
              <a:rPr lang="en-US" b="0" i="0" dirty="0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 </a:t>
            </a:r>
            <a:r>
              <a:rPr lang="en-US" b="0" i="0" dirty="0">
                <a:solidFill>
                  <a:srgbClr val="E9950C"/>
                </a:solidFill>
                <a:effectLst/>
                <a:highlight>
                  <a:srgbClr val="0D0D0D"/>
                </a:highlight>
                <a:latin typeface="Söhne Mono"/>
              </a:rPr>
              <a:t>ROUND</a:t>
            </a:r>
            <a:r>
              <a:rPr lang="en-US" b="0" i="0" dirty="0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(num, 2) </a:t>
            </a:r>
          </a:p>
          <a:p>
            <a:pPr>
              <a:lnSpc>
                <a:spcPct val="200000"/>
              </a:lnSpc>
            </a:pPr>
            <a:r>
              <a:rPr lang="en-US" b="0" i="0" dirty="0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OUTPUT </a:t>
            </a:r>
            <a:r>
              <a:rPr lang="en-US" b="0" i="0" dirty="0" err="1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rounded_num</a:t>
            </a:r>
            <a:r>
              <a:rPr lang="en-US" b="0" i="0" dirty="0">
                <a:effectLst/>
                <a:highlight>
                  <a:srgbClr val="0D0D0D"/>
                </a:highlight>
                <a:latin typeface="Söhne Mono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638881" y="417576"/>
            <a:ext cx="10909640" cy="1249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 i="0" kern="12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j-lt"/>
                <a:ea typeface="+mj-ea"/>
                <a:cs typeface="+mj-cs"/>
              </a:rPr>
              <a:t>Code Snippet (RANDOM):</a:t>
            </a:r>
          </a:p>
        </p:txBody>
      </p:sp>
      <p:sp>
        <p:nvSpPr>
          <p:cNvPr id="50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2F6091-D1A9-0B88-9B91-3E59C22C004D}"/>
              </a:ext>
            </a:extLst>
          </p:cNvPr>
          <p:cNvSpPr txBox="1"/>
          <p:nvPr/>
        </p:nvSpPr>
        <p:spPr>
          <a:xfrm>
            <a:off x="1295400" y="2969512"/>
            <a:ext cx="8229600" cy="22289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0" i="0" dirty="0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DECLARE num, </a:t>
            </a:r>
            <a:r>
              <a:rPr lang="en-US" b="0" i="0" dirty="0" err="1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rounded_num</a:t>
            </a:r>
            <a:r>
              <a:rPr lang="en-US" b="0" i="0" dirty="0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 AS INTEGER </a:t>
            </a:r>
          </a:p>
          <a:p>
            <a:pPr>
              <a:lnSpc>
                <a:spcPct val="200000"/>
              </a:lnSpc>
            </a:pPr>
            <a:r>
              <a:rPr lang="en-US" b="0" i="0" dirty="0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num = </a:t>
            </a:r>
            <a:r>
              <a:rPr lang="en-US" b="0" i="0" dirty="0">
                <a:solidFill>
                  <a:srgbClr val="DF3079"/>
                </a:solidFill>
                <a:effectLst/>
                <a:highlight>
                  <a:srgbClr val="0D0D0D"/>
                </a:highlight>
                <a:latin typeface="Söhne Mono"/>
              </a:rPr>
              <a:t>4.634532</a:t>
            </a:r>
            <a:r>
              <a:rPr lang="en-US" b="0" i="0" dirty="0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b="0" i="0" dirty="0" err="1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rounded_num</a:t>
            </a:r>
            <a:r>
              <a:rPr lang="en-US" b="0" i="0" dirty="0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 = </a:t>
            </a:r>
            <a:r>
              <a:rPr lang="en-US" b="0" i="0" dirty="0">
                <a:solidFill>
                  <a:srgbClr val="E9950C"/>
                </a:solidFill>
                <a:effectLst/>
                <a:highlight>
                  <a:srgbClr val="0D0D0D"/>
                </a:highlight>
                <a:latin typeface="Söhne Mono"/>
              </a:rPr>
              <a:t>ROUND</a:t>
            </a:r>
            <a:r>
              <a:rPr lang="en-US" b="0" i="0" dirty="0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(num, 2) </a:t>
            </a:r>
          </a:p>
          <a:p>
            <a:pPr>
              <a:lnSpc>
                <a:spcPct val="200000"/>
              </a:lnSpc>
            </a:pPr>
            <a:r>
              <a:rPr lang="en-US" b="0" i="0" dirty="0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OUTPUT </a:t>
            </a:r>
            <a:r>
              <a:rPr lang="en-US" b="0" i="0" dirty="0" err="1">
                <a:solidFill>
                  <a:srgbClr val="FFFFFF"/>
                </a:solidFill>
                <a:effectLst/>
                <a:highlight>
                  <a:srgbClr val="0D0D0D"/>
                </a:highlight>
                <a:latin typeface="Söhne Mono"/>
              </a:rPr>
              <a:t>rounded_num</a:t>
            </a:r>
            <a:r>
              <a:rPr lang="en-US" b="0" i="0" dirty="0">
                <a:effectLst/>
                <a:highlight>
                  <a:srgbClr val="0D0D0D"/>
                </a:highlight>
                <a:latin typeface="Söhne Mono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59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FF814A7-836A-EE99-DFEC-395131BD23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5332793"/>
              </p:ext>
            </p:extLst>
          </p:nvPr>
        </p:nvGraphicFramePr>
        <p:xfrm>
          <a:off x="304800" y="990600"/>
          <a:ext cx="11277600" cy="5833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C3535CE-1D68-2734-AA8B-BD5E9B231C07}"/>
              </a:ext>
            </a:extLst>
          </p:cNvPr>
          <p:cNvSpPr txBox="1"/>
          <p:nvPr/>
        </p:nvSpPr>
        <p:spPr>
          <a:xfrm>
            <a:off x="0" y="228600"/>
            <a:ext cx="121920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Differentiated Activities</a:t>
            </a:r>
          </a:p>
        </p:txBody>
      </p:sp>
    </p:spTree>
    <p:extLst>
      <p:ext uri="{BB962C8B-B14F-4D97-AF65-F5344CB8AC3E}">
        <p14:creationId xmlns:p14="http://schemas.microsoft.com/office/powerpoint/2010/main" val="1497228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Thank</a:t>
            </a:r>
            <a:r>
              <a:rPr spc="-240" dirty="0"/>
              <a:t> </a:t>
            </a:r>
            <a:r>
              <a:rPr spc="-645" dirty="0"/>
              <a:t>Y</a:t>
            </a:r>
            <a:r>
              <a:rPr spc="70" dirty="0"/>
              <a:t>ou!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CA9614F14FD1488B00FA06F070A81F" ma:contentTypeVersion="12" ma:contentTypeDescription="Create a new document." ma:contentTypeScope="" ma:versionID="221c8acda58c228a7c7eb9a687330e64">
  <xsd:schema xmlns:xsd="http://www.w3.org/2001/XMLSchema" xmlns:xs="http://www.w3.org/2001/XMLSchema" xmlns:p="http://schemas.microsoft.com/office/2006/metadata/properties" xmlns:ns2="14b75758-527d-4a43-ba7b-af5b957bfa3e" xmlns:ns3="804109e7-d1fc-4c82-bd2e-f8e46ee86a5b" targetNamespace="http://schemas.microsoft.com/office/2006/metadata/properties" ma:root="true" ma:fieldsID="e52ad42f34da9c17202882a3f2bb3a03" ns2:_="" ns3:_="">
    <xsd:import namespace="14b75758-527d-4a43-ba7b-af5b957bfa3e"/>
    <xsd:import namespace="804109e7-d1fc-4c82-bd2e-f8e46ee86a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75758-527d-4a43-ba7b-af5b957bfa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1b0dc97c-4265-4286-a30f-3f951028d5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109e7-d1fc-4c82-bd2e-f8e46ee86a5b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1eb7ff6d-557b-46c7-9d46-d5aa69cd8ec7}" ma:internalName="TaxCatchAll" ma:showField="CatchAllData" ma:web="804109e7-d1fc-4c82-bd2e-f8e46ee86a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4b75758-527d-4a43-ba7b-af5b957bfa3e">
      <Terms xmlns="http://schemas.microsoft.com/office/infopath/2007/PartnerControls"/>
    </lcf76f155ced4ddcb4097134ff3c332f>
    <TaxCatchAll xmlns="804109e7-d1fc-4c82-bd2e-f8e46ee86a5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7307AD-24D9-48C6-A77B-43561F8742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b75758-527d-4a43-ba7b-af5b957bfa3e"/>
    <ds:schemaRef ds:uri="804109e7-d1fc-4c82-bd2e-f8e46ee86a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5E2ED2-D409-45D0-8220-C96DF6C72076}">
  <ds:schemaRefs>
    <ds:schemaRef ds:uri="http://schemas.microsoft.com/office/2006/metadata/properties"/>
    <ds:schemaRef ds:uri="http://schemas.microsoft.com/office/infopath/2007/PartnerControls"/>
    <ds:schemaRef ds:uri="14b75758-527d-4a43-ba7b-af5b957bfa3e"/>
    <ds:schemaRef ds:uri="804109e7-d1fc-4c82-bd2e-f8e46ee86a5b"/>
  </ds:schemaRefs>
</ds:datastoreItem>
</file>

<file path=customXml/itemProps3.xml><?xml version="1.0" encoding="utf-8"?>
<ds:datastoreItem xmlns:ds="http://schemas.openxmlformats.org/officeDocument/2006/customXml" ds:itemID="{477CE633-979D-40A8-B9CB-FF391285C4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1308</TotalTime>
  <Words>253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Söhne</vt:lpstr>
      <vt:lpstr>Söhne Mono</vt:lpstr>
      <vt:lpstr>Times New Roman</vt:lpstr>
      <vt:lpstr>Wingdings</vt:lpstr>
      <vt:lpstr>Office Theme</vt:lpstr>
      <vt:lpstr>To p i 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p i c</dc:title>
  <cp:lastModifiedBy>Arif Hussain</cp:lastModifiedBy>
  <cp:revision>18</cp:revision>
  <dcterms:created xsi:type="dcterms:W3CDTF">2024-01-10T15:53:50Z</dcterms:created>
  <dcterms:modified xsi:type="dcterms:W3CDTF">2024-04-18T11:29:57Z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0x010100F9CA9614F14FD1488B00FA06F070A81F</vt:lpwstr>
  </property>
  <property fmtid="{D5CDD505-2E9C-101B-9397-08002B2CF9AE}" pid="3" name="Created">
    <vt:filetime>2024-01-10T00:00:00Z</vt:filetime>
  </property>
  <property fmtid="{D5CDD505-2E9C-101B-9397-08002B2CF9AE}" pid="4" name="Creator">
    <vt:lpwstr>Microsoft® PowerPoint® for Microsoft 365</vt:lpwstr>
  </property>
  <property fmtid="{D5CDD505-2E9C-101B-9397-08002B2CF9AE}" pid="5" name="LastSaved">
    <vt:filetime>2024-01-10T00:00:00Z</vt:filetime>
  </property>
  <property fmtid="{D5CDD505-2E9C-101B-9397-08002B2CF9AE}" pid="6" name="NXPowerLiteLastOptimized">
    <vt:lpwstr>579000</vt:lpwstr>
  </property>
  <property fmtid="{D5CDD505-2E9C-101B-9397-08002B2CF9AE}" pid="7" name="NXPowerLiteSettings">
    <vt:lpwstr>F7000400038000</vt:lpwstr>
  </property>
  <property fmtid="{D5CDD505-2E9C-101B-9397-08002B2CF9AE}" pid="8" name="NXPowerLiteVersion">
    <vt:lpwstr>S10.2.0</vt:lpwstr>
  </property>
  <property fmtid="{D5CDD505-2E9C-101B-9397-08002B2CF9AE}" pid="9" name="Producer">
    <vt:lpwstr>3-Heights™ PDF Optimization Shell 6.3.1.5 (http://www.pdf-tools.com)</vt:lpwstr>
  </property>
</Properties>
</file>