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87" r:id="rId5"/>
    <p:sldId id="284" r:id="rId6"/>
    <p:sldId id="285" r:id="rId7"/>
    <p:sldId id="286" r:id="rId8"/>
    <p:sldId id="303" r:id="rId9"/>
    <p:sldId id="293" r:id="rId10"/>
    <p:sldId id="279" r:id="rId11"/>
    <p:sldId id="320" r:id="rId12"/>
    <p:sldId id="321" r:id="rId13"/>
    <p:sldId id="322" r:id="rId14"/>
    <p:sldId id="323" r:id="rId15"/>
    <p:sldId id="324" r:id="rId16"/>
    <p:sldId id="325" r:id="rId17"/>
    <p:sldId id="331" r:id="rId18"/>
    <p:sldId id="291" r:id="rId19"/>
    <p:sldId id="332" r:id="rId20"/>
    <p:sldId id="33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4A76"/>
    <a:srgbClr val="F6B350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1281" autoAdjust="0"/>
  </p:normalViewPr>
  <p:slideViewPr>
    <p:cSldViewPr snapToGrid="0">
      <p:cViewPr>
        <p:scale>
          <a:sx n="66" d="100"/>
          <a:sy n="66" d="100"/>
        </p:scale>
        <p:origin x="141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DE686B52-EB97-4B6B-83D2-6CA4A322F477}"/>
    <pc:docChg chg="custSel addSld delSld modSld">
      <pc:chgData name="saba zubair" userId="cd0c6b642a85ca9b" providerId="LiveId" clId="{DE686B52-EB97-4B6B-83D2-6CA4A322F477}" dt="2024-10-28T15:23:32.168" v="249" actId="47"/>
      <pc:docMkLst>
        <pc:docMk/>
      </pc:docMkLst>
      <pc:sldChg chg="del">
        <pc:chgData name="saba zubair" userId="cd0c6b642a85ca9b" providerId="LiveId" clId="{DE686B52-EB97-4B6B-83D2-6CA4A322F477}" dt="2024-10-28T15:23:31.388" v="248" actId="47"/>
        <pc:sldMkLst>
          <pc:docMk/>
          <pc:sldMk cId="3262603198" sldId="280"/>
        </pc:sldMkLst>
      </pc:sldChg>
      <pc:sldChg chg="addSp delSp modSp">
        <pc:chgData name="saba zubair" userId="cd0c6b642a85ca9b" providerId="LiveId" clId="{DE686B52-EB97-4B6B-83D2-6CA4A322F477}" dt="2024-10-28T15:16:59.299" v="20" actId="1076"/>
        <pc:sldMkLst>
          <pc:docMk/>
          <pc:sldMk cId="2814342108" sldId="291"/>
        </pc:sldMkLst>
        <pc:spChg chg="add mod">
          <ac:chgData name="saba zubair" userId="cd0c6b642a85ca9b" providerId="LiveId" clId="{DE686B52-EB97-4B6B-83D2-6CA4A322F477}" dt="2024-10-28T15:16:59.299" v="20" actId="1076"/>
          <ac:spMkLst>
            <pc:docMk/>
            <pc:sldMk cId="2814342108" sldId="291"/>
            <ac:spMk id="13" creationId="{04F44881-AD06-4573-B731-372B9860F126}"/>
          </ac:spMkLst>
        </pc:spChg>
        <pc:picChg chg="add del">
          <ac:chgData name="saba zubair" userId="cd0c6b642a85ca9b" providerId="LiveId" clId="{DE686B52-EB97-4B6B-83D2-6CA4A322F477}" dt="2024-10-28T15:16:42.608" v="17"/>
          <ac:picMkLst>
            <pc:docMk/>
            <pc:sldMk cId="2814342108" sldId="291"/>
            <ac:picMk id="12" creationId="{8E7EC06E-05EE-4DC7-AE73-7CD6C650AECD}"/>
          </ac:picMkLst>
        </pc:picChg>
      </pc:sldChg>
      <pc:sldChg chg="del">
        <pc:chgData name="saba zubair" userId="cd0c6b642a85ca9b" providerId="LiveId" clId="{DE686B52-EB97-4B6B-83D2-6CA4A322F477}" dt="2024-10-28T15:23:30.789" v="247" actId="47"/>
        <pc:sldMkLst>
          <pc:docMk/>
          <pc:sldMk cId="4189047103" sldId="292"/>
        </pc:sldMkLst>
      </pc:sldChg>
      <pc:sldChg chg="del">
        <pc:chgData name="saba zubair" userId="cd0c6b642a85ca9b" providerId="LiveId" clId="{DE686B52-EB97-4B6B-83D2-6CA4A322F477}" dt="2024-10-28T15:23:25.082" v="238" actId="47"/>
        <pc:sldMkLst>
          <pc:docMk/>
          <pc:sldMk cId="2057485729" sldId="294"/>
        </pc:sldMkLst>
      </pc:sldChg>
      <pc:sldChg chg="del">
        <pc:chgData name="saba zubair" userId="cd0c6b642a85ca9b" providerId="LiveId" clId="{DE686B52-EB97-4B6B-83D2-6CA4A322F477}" dt="2024-10-28T15:23:21.372" v="229" actId="47"/>
        <pc:sldMkLst>
          <pc:docMk/>
          <pc:sldMk cId="86104176" sldId="295"/>
        </pc:sldMkLst>
      </pc:sldChg>
      <pc:sldChg chg="del">
        <pc:chgData name="saba zubair" userId="cd0c6b642a85ca9b" providerId="LiveId" clId="{DE686B52-EB97-4B6B-83D2-6CA4A322F477}" dt="2024-10-28T15:23:22.536" v="230" actId="47"/>
        <pc:sldMkLst>
          <pc:docMk/>
          <pc:sldMk cId="1081957341" sldId="297"/>
        </pc:sldMkLst>
      </pc:sldChg>
      <pc:sldChg chg="del">
        <pc:chgData name="saba zubair" userId="cd0c6b642a85ca9b" providerId="LiveId" clId="{DE686B52-EB97-4B6B-83D2-6CA4A322F477}" dt="2024-10-28T15:23:24.444" v="237" actId="47"/>
        <pc:sldMkLst>
          <pc:docMk/>
          <pc:sldMk cId="1898774760" sldId="299"/>
        </pc:sldMkLst>
      </pc:sldChg>
      <pc:sldChg chg="del">
        <pc:chgData name="saba zubair" userId="cd0c6b642a85ca9b" providerId="LiveId" clId="{DE686B52-EB97-4B6B-83D2-6CA4A322F477}" dt="2024-10-28T15:23:25.295" v="239" actId="47"/>
        <pc:sldMkLst>
          <pc:docMk/>
          <pc:sldMk cId="2233055263" sldId="300"/>
        </pc:sldMkLst>
      </pc:sldChg>
      <pc:sldChg chg="del">
        <pc:chgData name="saba zubair" userId="cd0c6b642a85ca9b" providerId="LiveId" clId="{DE686B52-EB97-4B6B-83D2-6CA4A322F477}" dt="2024-10-28T15:23:27.667" v="245" actId="47"/>
        <pc:sldMkLst>
          <pc:docMk/>
          <pc:sldMk cId="2468770412" sldId="301"/>
        </pc:sldMkLst>
      </pc:sldChg>
      <pc:sldChg chg="del">
        <pc:chgData name="saba zubair" userId="cd0c6b642a85ca9b" providerId="LiveId" clId="{DE686B52-EB97-4B6B-83D2-6CA4A322F477}" dt="2024-10-28T15:23:30.170" v="246" actId="47"/>
        <pc:sldMkLst>
          <pc:docMk/>
          <pc:sldMk cId="2118496824" sldId="302"/>
        </pc:sldMkLst>
      </pc:sldChg>
      <pc:sldChg chg="del">
        <pc:chgData name="saba zubair" userId="cd0c6b642a85ca9b" providerId="LiveId" clId="{DE686B52-EB97-4B6B-83D2-6CA4A322F477}" dt="2024-10-28T15:23:25.500" v="240" actId="47"/>
        <pc:sldMkLst>
          <pc:docMk/>
          <pc:sldMk cId="3167416095" sldId="306"/>
        </pc:sldMkLst>
      </pc:sldChg>
      <pc:sldChg chg="del">
        <pc:chgData name="saba zubair" userId="cd0c6b642a85ca9b" providerId="LiveId" clId="{DE686B52-EB97-4B6B-83D2-6CA4A322F477}" dt="2024-10-28T15:23:23.017" v="231" actId="47"/>
        <pc:sldMkLst>
          <pc:docMk/>
          <pc:sldMk cId="1068185394" sldId="313"/>
        </pc:sldMkLst>
      </pc:sldChg>
      <pc:sldChg chg="del">
        <pc:chgData name="saba zubair" userId="cd0c6b642a85ca9b" providerId="LiveId" clId="{DE686B52-EB97-4B6B-83D2-6CA4A322F477}" dt="2024-10-28T15:23:23.348" v="232" actId="47"/>
        <pc:sldMkLst>
          <pc:docMk/>
          <pc:sldMk cId="2719886309" sldId="314"/>
        </pc:sldMkLst>
      </pc:sldChg>
      <pc:sldChg chg="del">
        <pc:chgData name="saba zubair" userId="cd0c6b642a85ca9b" providerId="LiveId" clId="{DE686B52-EB97-4B6B-83D2-6CA4A322F477}" dt="2024-10-28T15:23:23.632" v="233" actId="47"/>
        <pc:sldMkLst>
          <pc:docMk/>
          <pc:sldMk cId="1247569824" sldId="315"/>
        </pc:sldMkLst>
      </pc:sldChg>
      <pc:sldChg chg="del">
        <pc:chgData name="saba zubair" userId="cd0c6b642a85ca9b" providerId="LiveId" clId="{DE686B52-EB97-4B6B-83D2-6CA4A322F477}" dt="2024-10-28T15:23:23.852" v="234" actId="47"/>
        <pc:sldMkLst>
          <pc:docMk/>
          <pc:sldMk cId="4279165793" sldId="316"/>
        </pc:sldMkLst>
      </pc:sldChg>
      <pc:sldChg chg="del">
        <pc:chgData name="saba zubair" userId="cd0c6b642a85ca9b" providerId="LiveId" clId="{DE686B52-EB97-4B6B-83D2-6CA4A322F477}" dt="2024-10-28T15:23:24.059" v="235" actId="47"/>
        <pc:sldMkLst>
          <pc:docMk/>
          <pc:sldMk cId="657658259" sldId="317"/>
        </pc:sldMkLst>
      </pc:sldChg>
      <pc:sldChg chg="del">
        <pc:chgData name="saba zubair" userId="cd0c6b642a85ca9b" providerId="LiveId" clId="{DE686B52-EB97-4B6B-83D2-6CA4A322F477}" dt="2024-10-28T15:23:24.249" v="236" actId="47"/>
        <pc:sldMkLst>
          <pc:docMk/>
          <pc:sldMk cId="3105805241" sldId="318"/>
        </pc:sldMkLst>
      </pc:sldChg>
      <pc:sldChg chg="del">
        <pc:chgData name="saba zubair" userId="cd0c6b642a85ca9b" providerId="LiveId" clId="{DE686B52-EB97-4B6B-83D2-6CA4A322F477}" dt="2024-10-28T15:23:25.650" v="241" actId="47"/>
        <pc:sldMkLst>
          <pc:docMk/>
          <pc:sldMk cId="4134500660" sldId="326"/>
        </pc:sldMkLst>
      </pc:sldChg>
      <pc:sldChg chg="del">
        <pc:chgData name="saba zubair" userId="cd0c6b642a85ca9b" providerId="LiveId" clId="{DE686B52-EB97-4B6B-83D2-6CA4A322F477}" dt="2024-10-28T15:23:26.250" v="242" actId="47"/>
        <pc:sldMkLst>
          <pc:docMk/>
          <pc:sldMk cId="1533944179" sldId="327"/>
        </pc:sldMkLst>
      </pc:sldChg>
      <pc:sldChg chg="del">
        <pc:chgData name="saba zubair" userId="cd0c6b642a85ca9b" providerId="LiveId" clId="{DE686B52-EB97-4B6B-83D2-6CA4A322F477}" dt="2024-10-28T15:23:26.637" v="243" actId="47"/>
        <pc:sldMkLst>
          <pc:docMk/>
          <pc:sldMk cId="2939395178" sldId="328"/>
        </pc:sldMkLst>
      </pc:sldChg>
      <pc:sldChg chg="del">
        <pc:chgData name="saba zubair" userId="cd0c6b642a85ca9b" providerId="LiveId" clId="{DE686B52-EB97-4B6B-83D2-6CA4A322F477}" dt="2024-10-28T15:23:27.154" v="244" actId="47"/>
        <pc:sldMkLst>
          <pc:docMk/>
          <pc:sldMk cId="2461614184" sldId="329"/>
        </pc:sldMkLst>
      </pc:sldChg>
      <pc:sldChg chg="del">
        <pc:chgData name="saba zubair" userId="cd0c6b642a85ca9b" providerId="LiveId" clId="{DE686B52-EB97-4B6B-83D2-6CA4A322F477}" dt="2024-10-28T15:23:32.168" v="249" actId="47"/>
        <pc:sldMkLst>
          <pc:docMk/>
          <pc:sldMk cId="3520315413" sldId="330"/>
        </pc:sldMkLst>
      </pc:sldChg>
      <pc:sldChg chg="del">
        <pc:chgData name="saba zubair" userId="cd0c6b642a85ca9b" providerId="LiveId" clId="{DE686B52-EB97-4B6B-83D2-6CA4A322F477}" dt="2024-10-28T15:13:39.472" v="0" actId="47"/>
        <pc:sldMkLst>
          <pc:docMk/>
          <pc:sldMk cId="661671100" sldId="331"/>
        </pc:sldMkLst>
      </pc:sldChg>
      <pc:sldChg chg="addSp modSp new add">
        <pc:chgData name="saba zubair" userId="cd0c6b642a85ca9b" providerId="LiveId" clId="{DE686B52-EB97-4B6B-83D2-6CA4A322F477}" dt="2024-10-28T15:16:19.539" v="15" actId="1076"/>
        <pc:sldMkLst>
          <pc:docMk/>
          <pc:sldMk cId="2372814686" sldId="331"/>
        </pc:sldMkLst>
        <pc:spChg chg="add mod">
          <ac:chgData name="saba zubair" userId="cd0c6b642a85ca9b" providerId="LiveId" clId="{DE686B52-EB97-4B6B-83D2-6CA4A322F477}" dt="2024-10-28T15:15:41.259" v="9" actId="1076"/>
          <ac:spMkLst>
            <pc:docMk/>
            <pc:sldMk cId="2372814686" sldId="331"/>
            <ac:spMk id="4" creationId="{554080E5-DB19-4AEF-924E-F71A153E0121}"/>
          </ac:spMkLst>
        </pc:spChg>
        <pc:spChg chg="add mod">
          <ac:chgData name="saba zubair" userId="cd0c6b642a85ca9b" providerId="LiveId" clId="{DE686B52-EB97-4B6B-83D2-6CA4A322F477}" dt="2024-10-28T15:15:49.190" v="10" actId="1076"/>
          <ac:spMkLst>
            <pc:docMk/>
            <pc:sldMk cId="2372814686" sldId="331"/>
            <ac:spMk id="5" creationId="{58ED4E46-760A-4FCE-A73F-FA2B96E686E5}"/>
          </ac:spMkLst>
        </pc:spChg>
        <pc:picChg chg="add mod">
          <ac:chgData name="saba zubair" userId="cd0c6b642a85ca9b" providerId="LiveId" clId="{DE686B52-EB97-4B6B-83D2-6CA4A322F477}" dt="2024-10-28T15:16:19.539" v="15" actId="1076"/>
          <ac:picMkLst>
            <pc:docMk/>
            <pc:sldMk cId="2372814686" sldId="331"/>
            <ac:picMk id="6" creationId="{DBFFE667-6B1E-4228-8A03-23F3FDFA3C97}"/>
          </ac:picMkLst>
        </pc:picChg>
      </pc:sldChg>
      <pc:sldChg chg="del">
        <pc:chgData name="saba zubair" userId="cd0c6b642a85ca9b" providerId="LiveId" clId="{DE686B52-EB97-4B6B-83D2-6CA4A322F477}" dt="2024-10-28T15:14:24.573" v="1" actId="47"/>
        <pc:sldMkLst>
          <pc:docMk/>
          <pc:sldMk cId="333774864" sldId="332"/>
        </pc:sldMkLst>
      </pc:sldChg>
      <pc:sldChg chg="addSp modSp new add">
        <pc:chgData name="saba zubair" userId="cd0c6b642a85ca9b" providerId="LiveId" clId="{DE686B52-EB97-4B6B-83D2-6CA4A322F477}" dt="2024-10-28T15:21:14.292" v="170" actId="20577"/>
        <pc:sldMkLst>
          <pc:docMk/>
          <pc:sldMk cId="403863598" sldId="332"/>
        </pc:sldMkLst>
        <pc:spChg chg="add mod">
          <ac:chgData name="saba zubair" userId="cd0c6b642a85ca9b" providerId="LiveId" clId="{DE686B52-EB97-4B6B-83D2-6CA4A322F477}" dt="2024-10-28T15:17:28.845" v="26" actId="122"/>
          <ac:spMkLst>
            <pc:docMk/>
            <pc:sldMk cId="403863598" sldId="332"/>
            <ac:spMk id="4" creationId="{3052D2C0-C092-4A0E-9F0C-9FCAC17859AD}"/>
          </ac:spMkLst>
        </pc:spChg>
        <pc:spChg chg="add mod">
          <ac:chgData name="saba zubair" userId="cd0c6b642a85ca9b" providerId="LiveId" clId="{DE686B52-EB97-4B6B-83D2-6CA4A322F477}" dt="2024-10-28T15:21:14.292" v="170" actId="20577"/>
          <ac:spMkLst>
            <pc:docMk/>
            <pc:sldMk cId="403863598" sldId="332"/>
            <ac:spMk id="5" creationId="{B0E159F7-B4A6-4195-86F4-A0A66A786D47}"/>
          </ac:spMkLst>
        </pc:spChg>
        <pc:picChg chg="add mod">
          <ac:chgData name="saba zubair" userId="cd0c6b642a85ca9b" providerId="LiveId" clId="{DE686B52-EB97-4B6B-83D2-6CA4A322F477}" dt="2024-10-28T15:20:33.221" v="107" actId="1076"/>
          <ac:picMkLst>
            <pc:docMk/>
            <pc:sldMk cId="403863598" sldId="332"/>
            <ac:picMk id="6" creationId="{ECC4283C-64C2-41D2-BB90-701B184B3CCA}"/>
          </ac:picMkLst>
        </pc:picChg>
      </pc:sldChg>
      <pc:sldChg chg="addSp modSp new add">
        <pc:chgData name="saba zubair" userId="cd0c6b642a85ca9b" providerId="LiveId" clId="{DE686B52-EB97-4B6B-83D2-6CA4A322F477}" dt="2024-10-28T15:23:14.462" v="228" actId="1076"/>
        <pc:sldMkLst>
          <pc:docMk/>
          <pc:sldMk cId="1274383602" sldId="333"/>
        </pc:sldMkLst>
        <pc:spChg chg="add mod">
          <ac:chgData name="saba zubair" userId="cd0c6b642a85ca9b" providerId="LiveId" clId="{DE686B52-EB97-4B6B-83D2-6CA4A322F477}" dt="2024-10-28T15:22:04.632" v="176" actId="122"/>
          <ac:spMkLst>
            <pc:docMk/>
            <pc:sldMk cId="1274383602" sldId="333"/>
            <ac:spMk id="4" creationId="{7B02D1D6-32B0-4F28-9796-BD23A9051A21}"/>
          </ac:spMkLst>
        </pc:spChg>
        <pc:spChg chg="add mod">
          <ac:chgData name="saba zubair" userId="cd0c6b642a85ca9b" providerId="LiveId" clId="{DE686B52-EB97-4B6B-83D2-6CA4A322F477}" dt="2024-10-28T15:23:12.733" v="227" actId="1076"/>
          <ac:spMkLst>
            <pc:docMk/>
            <pc:sldMk cId="1274383602" sldId="333"/>
            <ac:spMk id="5" creationId="{6C45C526-0F20-4AFC-B50B-24DA687075EB}"/>
          </ac:spMkLst>
        </pc:spChg>
        <pc:picChg chg="add mod">
          <ac:chgData name="saba zubair" userId="cd0c6b642a85ca9b" providerId="LiveId" clId="{DE686B52-EB97-4B6B-83D2-6CA4A322F477}" dt="2024-10-28T15:23:14.462" v="228" actId="1076"/>
          <ac:picMkLst>
            <pc:docMk/>
            <pc:sldMk cId="1274383602" sldId="333"/>
            <ac:picMk id="6" creationId="{D2B2E02C-F341-4916-8CCC-B41DCEF6BE30}"/>
          </ac:picMkLst>
        </pc:picChg>
      </pc:sldChg>
    </pc:docChg>
  </pc:docChgLst>
  <pc:docChgLst>
    <pc:chgData name="Nick Barwick" userId="a840bca8-ab8f-498d-9fe6-1d70d1b0b672" providerId="ADAL" clId="{27A5E579-5027-4EE6-8D2B-9ECE5782C1A3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  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100-bead strings, and an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A3 copy of beaded lines (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 resources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for each pair.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074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350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395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the start of the whole class investigation.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would be a great day to use a problem-solving investigation –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Countdown!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as the group activity, which you can find in this unit’s MASTERY box on Hamilton’s website.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Alternatively, children can now go on to do the investigation in the GROUP ACTIVITIES. You can find Hamilton’s group activities in this unit’s PLANNING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Create, describe and begin to explain patterns created by repeated addition.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Alternative activity - Play a game to practise and discuss adding 11 or 21.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769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WORKSHEETS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Adding 10, 11, 20, 21 Sheet 1 – add 10s, then related 2-digit numbers.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Adding 11, 12, 21 and 22 Sheet 2 – as above.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4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Give a 2-digit number to a child, and show it to class, e.g. 45. She makes 2 big jumps to the right (as children see it); tell children that this is to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represent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adding 20 (as if on a number line).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Write a number sentence on your whiteboards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(45 + 20 = 65). Repeat asking other children to add/subtract 20 from 2-digit numbers.</a:t>
            </a:r>
            <a:r>
              <a:rPr lang="en-GB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2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Put children in pairs. Show 36 using place value cards. 1 child in each pair shows the number that is 2 more than this number using place value cards and the other child shows the number that is 2 less. Repeat for 5 more numbers. Repeat for another 6 numbers, this time children swap roles. What do they notice about their pairs of numbers? (There is always a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difference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of 4)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3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Write 35, 45, 65 and 95 in a 2x2 grid on the board. Children draw a blank grid. They add 3 to each number on the board and write the answers in their grid as quickly as they can. Repeat for 62, 32, 82 and 92, then 37, 47, 87 and 67. 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91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57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485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6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 and 23.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22, 23, 31, 32, and 33.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and subtract 11 and 21.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260004" y="304529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peech Bubble: Rectangle with Corners Rounded 14">
            <a:extLst>
              <a:ext uri="{FF2B5EF4-FFF2-40B4-BE49-F238E27FC236}">
                <a16:creationId xmlns:a16="http://schemas.microsoft.com/office/drawing/2014/main" id="{949618EC-69E2-472C-AB2F-1A4AAED7D5A5}"/>
              </a:ext>
            </a:extLst>
          </p:cNvPr>
          <p:cNvSpPr/>
          <p:nvPr/>
        </p:nvSpPr>
        <p:spPr>
          <a:xfrm>
            <a:off x="5305926" y="499994"/>
            <a:ext cx="3389478" cy="1838092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 can also use Spider to help us add 21 and 22.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474475" y="3256836"/>
            <a:ext cx="0" cy="898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474475" y="4154905"/>
            <a:ext cx="89436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1ACEBE80-36E9-4C29-91C1-137EF41651C3}"/>
              </a:ext>
            </a:extLst>
          </p:cNvPr>
          <p:cNvSpPr/>
          <p:nvPr/>
        </p:nvSpPr>
        <p:spPr>
          <a:xfrm>
            <a:off x="5878166" y="2598926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22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631700" y="2598926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45 + 22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6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7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3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677096" y="2612162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891567" y="2823702"/>
            <a:ext cx="0" cy="4328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891568" y="3256550"/>
            <a:ext cx="13275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549004" y="342900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36 +</a:t>
            </a:r>
            <a:r>
              <a:rPr kumimoji="0" lang="en-GB" sz="2000" b="1" i="0" u="none" strike="noStrike" kern="1200" cap="none" spc="0" normalizeH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13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49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44758B2-CB3F-47DC-9203-0BE6A3E99DB2}"/>
              </a:ext>
            </a:extLst>
          </p:cNvPr>
          <p:cNvGrpSpPr/>
          <p:nvPr/>
        </p:nvGrpSpPr>
        <p:grpSpPr>
          <a:xfrm>
            <a:off x="5305926" y="622129"/>
            <a:ext cx="3787047" cy="2413114"/>
            <a:chOff x="259039" y="3554362"/>
            <a:chExt cx="3787047" cy="2413114"/>
          </a:xfrm>
        </p:grpSpPr>
        <p:sp>
          <p:nvSpPr>
            <p:cNvPr id="14" name="Speech Bubble: Rectangle with Corners Rounded 10">
              <a:extLst>
                <a:ext uri="{FF2B5EF4-FFF2-40B4-BE49-F238E27FC236}">
                  <a16:creationId xmlns:a16="http://schemas.microsoft.com/office/drawing/2014/main" id="{B0ED7955-B4D5-4392-962A-A43E234F8CA3}"/>
                </a:ext>
              </a:extLst>
            </p:cNvPr>
            <p:cNvSpPr/>
            <p:nvPr/>
          </p:nvSpPr>
          <p:spPr>
            <a:xfrm>
              <a:off x="259039" y="3884733"/>
              <a:ext cx="3325247" cy="208274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Write an addition on your whiteboard to show what Spider has done.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E40CB13-0BB2-435B-AAA3-AC1DF416F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26527" y="3554362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4880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677096" y="2612162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891567" y="2823702"/>
            <a:ext cx="0" cy="8659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891568" y="3689684"/>
            <a:ext cx="132750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549004" y="342900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36 + 23 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9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44758B2-CB3F-47DC-9203-0BE6A3E99DB2}"/>
              </a:ext>
            </a:extLst>
          </p:cNvPr>
          <p:cNvGrpSpPr/>
          <p:nvPr/>
        </p:nvGrpSpPr>
        <p:grpSpPr>
          <a:xfrm>
            <a:off x="5350115" y="950021"/>
            <a:ext cx="3793885" cy="2067713"/>
            <a:chOff x="259039" y="3899762"/>
            <a:chExt cx="3793885" cy="2067713"/>
          </a:xfrm>
        </p:grpSpPr>
        <p:sp>
          <p:nvSpPr>
            <p:cNvPr id="14" name="Speech Bubble: Rectangle with Corners Rounded 10">
              <a:extLst>
                <a:ext uri="{FF2B5EF4-FFF2-40B4-BE49-F238E27FC236}">
                  <a16:creationId xmlns:a16="http://schemas.microsoft.com/office/drawing/2014/main" id="{B0ED7955-B4D5-4392-962A-A43E234F8CA3}"/>
                </a:ext>
              </a:extLst>
            </p:cNvPr>
            <p:cNvSpPr/>
            <p:nvPr/>
          </p:nvSpPr>
          <p:spPr>
            <a:xfrm>
              <a:off x="259039" y="3899762"/>
              <a:ext cx="3325247" cy="206771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Write an addition on your whiteboard to show what Spider has done.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E40CB13-0BB2-435B-AAA3-AC1DF416F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33365" y="3899762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4766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1345601" y="3532091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1560072" y="3743631"/>
            <a:ext cx="0" cy="4328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1560074" y="4176479"/>
            <a:ext cx="9264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549004" y="342900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53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+ 12 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65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44758B2-CB3F-47DC-9203-0BE6A3E99DB2}"/>
              </a:ext>
            </a:extLst>
          </p:cNvPr>
          <p:cNvGrpSpPr/>
          <p:nvPr/>
        </p:nvGrpSpPr>
        <p:grpSpPr>
          <a:xfrm>
            <a:off x="5305926" y="797685"/>
            <a:ext cx="3838074" cy="2237558"/>
            <a:chOff x="259039" y="3729918"/>
            <a:chExt cx="3838074" cy="2237558"/>
          </a:xfrm>
        </p:grpSpPr>
        <p:sp>
          <p:nvSpPr>
            <p:cNvPr id="14" name="Speech Bubble: Rectangle with Corners Rounded 10">
              <a:extLst>
                <a:ext uri="{FF2B5EF4-FFF2-40B4-BE49-F238E27FC236}">
                  <a16:creationId xmlns:a16="http://schemas.microsoft.com/office/drawing/2014/main" id="{B0ED7955-B4D5-4392-962A-A43E234F8CA3}"/>
                </a:ext>
              </a:extLst>
            </p:cNvPr>
            <p:cNvSpPr/>
            <p:nvPr/>
          </p:nvSpPr>
          <p:spPr>
            <a:xfrm>
              <a:off x="259039" y="3846633"/>
              <a:ext cx="3325247" cy="212084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Write an addition on your whiteboard to show what Spider has done.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E40CB13-0BB2-435B-AAA3-AC1DF416F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77554" y="3729918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24244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7D0CBB-8EA5-4ED3-AF37-C5327D1D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CA1AA0-D388-4C44-A216-AF666761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080E5-DB19-4AEF-924E-F71A153E0121}"/>
              </a:ext>
            </a:extLst>
          </p:cNvPr>
          <p:cNvSpPr txBox="1"/>
          <p:nvPr/>
        </p:nvSpPr>
        <p:spPr>
          <a:xfrm>
            <a:off x="5303799" y="737714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ED4E46-760A-4FCE-A73F-FA2B96E686E5}"/>
              </a:ext>
            </a:extLst>
          </p:cNvPr>
          <p:cNvSpPr txBox="1"/>
          <p:nvPr/>
        </p:nvSpPr>
        <p:spPr>
          <a:xfrm>
            <a:off x="327359" y="278445"/>
            <a:ext cx="4350519" cy="535531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Working in pairs, place a counter on 1 on a 1-100 grid, then add 11 (by moving down and across), ringing the number they land on. </a:t>
            </a:r>
          </a:p>
          <a:p>
            <a:pPr lvl="0"/>
            <a:r>
              <a:rPr lang="en-GB" dirty="0"/>
              <a:t>Then add 11 again. </a:t>
            </a:r>
          </a:p>
          <a:p>
            <a:pPr lvl="0"/>
            <a:r>
              <a:rPr lang="en-GB" dirty="0"/>
              <a:t>Then carry on until they reach 100, ringing the numbers in this ‘chain’: 12, 23, 34 etc.  Do you notice anything interesting, e.g. the 1s digit is always 1 more than the 10s digit..?</a:t>
            </a:r>
          </a:p>
          <a:p>
            <a:pPr lvl="0"/>
            <a:r>
              <a:rPr lang="en-GB" dirty="0"/>
              <a:t>Repeat, this time starting at 2 and repeatedly adding 11. How far can you go? </a:t>
            </a:r>
            <a:r>
              <a:rPr lang="en-GB" i="1" dirty="0"/>
              <a:t>What happens when you reach 79?</a:t>
            </a:r>
            <a:r>
              <a:rPr lang="en-GB" dirty="0"/>
              <a:t> Is there a similar/different pattern?</a:t>
            </a:r>
          </a:p>
          <a:p>
            <a:pPr lvl="0"/>
            <a:r>
              <a:rPr lang="en-GB" dirty="0"/>
              <a:t>Then start on 1 and repeatedly add 12. What happens to the pattern this time?  Can you begin to explain the patterns you observe?</a:t>
            </a:r>
          </a:p>
          <a:p>
            <a:pPr lvl="0"/>
            <a:r>
              <a:rPr lang="en-GB" dirty="0"/>
              <a:t>Repeat, adding 13.</a:t>
            </a:r>
          </a:p>
          <a:p>
            <a:pPr lvl="0"/>
            <a:r>
              <a:rPr lang="en-GB" dirty="0"/>
              <a:t>Then 21, 22, 23.</a:t>
            </a:r>
          </a:p>
          <a:p>
            <a:pPr lvl="0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FFE667-6B1E-4228-8A03-23F3FDFA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878" y="1572585"/>
            <a:ext cx="4257468" cy="303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1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EF8A98-A4D6-4819-9853-1A9294CFB2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2805" y="309943"/>
            <a:ext cx="8693034" cy="4315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13639E-8596-4608-91B7-1602CC90F19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30" y="4675403"/>
            <a:ext cx="9029702" cy="1485220"/>
          </a:xfrm>
          <a:prstGeom prst="rect">
            <a:avLst/>
          </a:prstGeom>
          <a:ln>
            <a:solidFill>
              <a:srgbClr val="FFC00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4048588" y="4857650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4F44881-AD06-4573-B731-372B9860F126}"/>
              </a:ext>
            </a:extLst>
          </p:cNvPr>
          <p:cNvSpPr txBox="1"/>
          <p:nvPr/>
        </p:nvSpPr>
        <p:spPr>
          <a:xfrm>
            <a:off x="375385" y="260451"/>
            <a:ext cx="215820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28143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FC940A-0BE2-4328-85BD-ED8339FCE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DD0B5D-6BD2-4E2F-A3D2-37C17A06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16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3052D2C0-C092-4A0E-9F0C-9FCAC17859AD}"/>
              </a:ext>
            </a:extLst>
          </p:cNvPr>
          <p:cNvSpPr txBox="1">
            <a:spLocks/>
          </p:cNvSpPr>
          <p:nvPr/>
        </p:nvSpPr>
        <p:spPr>
          <a:xfrm>
            <a:off x="3503597" y="125499"/>
            <a:ext cx="2146188" cy="54826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Plenary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159F7-B4A6-4195-86F4-A0A66A786D47}"/>
              </a:ext>
            </a:extLst>
          </p:cNvPr>
          <p:cNvSpPr/>
          <p:nvPr/>
        </p:nvSpPr>
        <p:spPr>
          <a:xfrm>
            <a:off x="869795" y="780585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Ex 10.1, Q1,2,3 on page 152 and 153 in workbook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C4283C-64C2-41D2-BB90-701B184B3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92" y="1823082"/>
            <a:ext cx="7309506" cy="441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3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910AE9-10B8-45E2-8E5C-7F89361A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1C623D-03BC-417A-A33A-B5DCC30B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17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7B02D1D6-32B0-4F28-9796-BD23A9051A21}"/>
              </a:ext>
            </a:extLst>
          </p:cNvPr>
          <p:cNvSpPr txBox="1">
            <a:spLocks/>
          </p:cNvSpPr>
          <p:nvPr/>
        </p:nvSpPr>
        <p:spPr>
          <a:xfrm>
            <a:off x="3465095" y="125499"/>
            <a:ext cx="2184689" cy="663773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Homework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45C526-0F20-4AFC-B50B-24DA687075EB}"/>
              </a:ext>
            </a:extLst>
          </p:cNvPr>
          <p:cNvSpPr/>
          <p:nvPr/>
        </p:nvSpPr>
        <p:spPr>
          <a:xfrm>
            <a:off x="2799358" y="828003"/>
            <a:ext cx="331569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Homework Worksheet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B2E02C-F341-4916-8CCC-B41DCEF6B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6" y="1236066"/>
            <a:ext cx="6114056" cy="431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8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Add/ subtract 20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2 more/less than 2-digit numbers (simmering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3 to 2-digit numbers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D76627-A15E-4F89-8282-B23264F88DDE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Add/ subtract 20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670ECF-6ECC-44E0-B3DE-C59E885F50BC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2 more/less than 2-digit numbers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1D961-5E4A-467D-A865-21819BC34976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Starter</a:t>
            </a:r>
          </a:p>
          <a:p>
            <a:pPr lvl="0"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3 to 2-digit numbers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1D961-5E4A-467D-A865-21819BC34976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Addition and Subtraction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7848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 and 23.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43139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1329563" y="3959691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B77F164-C81B-4E9F-979C-C5136E042C7E}"/>
              </a:ext>
            </a:extLst>
          </p:cNvPr>
          <p:cNvGrpSpPr/>
          <p:nvPr/>
        </p:nvGrpSpPr>
        <p:grpSpPr>
          <a:xfrm>
            <a:off x="5305926" y="274279"/>
            <a:ext cx="2711058" cy="1520304"/>
            <a:chOff x="4829643" y="4433044"/>
            <a:chExt cx="2711058" cy="1520304"/>
          </a:xfrm>
        </p:grpSpPr>
        <p:sp>
          <p:nvSpPr>
            <p:cNvPr id="24" name="Speech Bubble: Rectangle with Corners Rounded 14">
              <a:extLst>
                <a:ext uri="{FF2B5EF4-FFF2-40B4-BE49-F238E27FC236}">
                  <a16:creationId xmlns:a16="http://schemas.microsoft.com/office/drawing/2014/main" id="{09D9DD38-7F2B-48E8-8A04-7F67687EEEF2}"/>
                </a:ext>
              </a:extLst>
            </p:cNvPr>
            <p:cNvSpPr/>
            <p:nvPr/>
          </p:nvSpPr>
          <p:spPr>
            <a:xfrm>
              <a:off x="4829643" y="4637968"/>
              <a:ext cx="2711058" cy="1315380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63 add 10? </a:t>
              </a:r>
              <a:endPara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A6FA6C40-EEA2-4BF0-8DF9-CD9E7BEAF1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149095" y="4433044"/>
              <a:ext cx="391606" cy="849534"/>
            </a:xfrm>
            <a:prstGeom prst="rect">
              <a:avLst/>
            </a:prstGeom>
          </p:spPr>
        </p:pic>
      </p:grpSp>
      <p:sp>
        <p:nvSpPr>
          <p:cNvPr id="26" name="Speech Bubble: Rectangle with Corners Rounded 14">
            <a:extLst>
              <a:ext uri="{FF2B5EF4-FFF2-40B4-BE49-F238E27FC236}">
                <a16:creationId xmlns:a16="http://schemas.microsoft.com/office/drawing/2014/main" id="{949618EC-69E2-472C-AB2F-1A4AAED7D5A5}"/>
              </a:ext>
            </a:extLst>
          </p:cNvPr>
          <p:cNvSpPr/>
          <p:nvPr/>
        </p:nvSpPr>
        <p:spPr>
          <a:xfrm>
            <a:off x="4314825" y="3400425"/>
            <a:ext cx="4829175" cy="2448168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use Spider to add 10, then count on 2 to add 12 altogether.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This is much quicker than counting on in 1s from 63.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CC6933C-62B2-48B1-A426-CFF930CF26DB}"/>
              </a:ext>
            </a:extLst>
          </p:cNvPr>
          <p:cNvGrpSpPr/>
          <p:nvPr/>
        </p:nvGrpSpPr>
        <p:grpSpPr>
          <a:xfrm>
            <a:off x="6339157" y="1279756"/>
            <a:ext cx="2711058" cy="1117976"/>
            <a:chOff x="4829643" y="4592896"/>
            <a:chExt cx="2711058" cy="1117976"/>
          </a:xfrm>
        </p:grpSpPr>
        <p:sp>
          <p:nvSpPr>
            <p:cNvPr id="28" name="Speech Bubble: Rectangle with Corners Rounded 14">
              <a:extLst>
                <a:ext uri="{FF2B5EF4-FFF2-40B4-BE49-F238E27FC236}">
                  <a16:creationId xmlns:a16="http://schemas.microsoft.com/office/drawing/2014/main" id="{008B315C-2852-4C49-BD83-E06033CB3929}"/>
                </a:ext>
              </a:extLst>
            </p:cNvPr>
            <p:cNvSpPr/>
            <p:nvPr/>
          </p:nvSpPr>
          <p:spPr>
            <a:xfrm>
              <a:off x="4829643" y="4637968"/>
              <a:ext cx="2711058" cy="1072904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And 2 more?</a:t>
              </a:r>
              <a:endPara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B7739C12-3619-4A39-8CC3-BD7436605C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83525" y="4592896"/>
              <a:ext cx="391606" cy="849534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C05D892-B0DA-40D2-9D12-7D5307D89470}"/>
              </a:ext>
            </a:extLst>
          </p:cNvPr>
          <p:cNvGrpSpPr/>
          <p:nvPr/>
        </p:nvGrpSpPr>
        <p:grpSpPr>
          <a:xfrm>
            <a:off x="5365120" y="2252468"/>
            <a:ext cx="3007038" cy="1224157"/>
            <a:chOff x="4533663" y="4637968"/>
            <a:chExt cx="3007038" cy="1315380"/>
          </a:xfrm>
        </p:grpSpPr>
        <p:sp>
          <p:nvSpPr>
            <p:cNvPr id="31" name="Speech Bubble: Rectangle with Corners Rounded 14">
              <a:extLst>
                <a:ext uri="{FF2B5EF4-FFF2-40B4-BE49-F238E27FC236}">
                  <a16:creationId xmlns:a16="http://schemas.microsoft.com/office/drawing/2014/main" id="{6376DA77-815A-4B40-A0DF-8CC5AEE3D79A}"/>
                </a:ext>
              </a:extLst>
            </p:cNvPr>
            <p:cNvSpPr/>
            <p:nvPr/>
          </p:nvSpPr>
          <p:spPr>
            <a:xfrm>
              <a:off x="4533663" y="4637968"/>
              <a:ext cx="3007038" cy="1315380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ct val="114000"/>
                </a:lnSpc>
                <a:defRPr/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much have we added altogether? </a:t>
              </a:r>
              <a:endPara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endParaRP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3B133630-E751-42AE-B797-CF9230F7F7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88920" y="4686505"/>
              <a:ext cx="391606" cy="849534"/>
            </a:xfrm>
            <a:prstGeom prst="rect">
              <a:avLst/>
            </a:prstGeom>
          </p:spPr>
        </p:pic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/>
          <p:nvPr/>
        </p:nvCxnSpPr>
        <p:spPr>
          <a:xfrm>
            <a:off x="1544034" y="4171231"/>
            <a:ext cx="0" cy="4649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1544034" y="4636166"/>
            <a:ext cx="8783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5EF8880-8803-4F08-8DA4-605FCF9FB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07369110-D5B6-4A17-9623-495F68447D5A}"/>
              </a:ext>
            </a:extLst>
          </p:cNvPr>
          <p:cNvSpPr/>
          <p:nvPr/>
        </p:nvSpPr>
        <p:spPr>
          <a:xfrm>
            <a:off x="5051198" y="786896"/>
            <a:ext cx="3561347" cy="1956303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Talk me through how to find 46 + 12.</a:t>
            </a:r>
          </a:p>
        </p:txBody>
      </p:sp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2A616B13-B54A-44F9-B19F-1B87A9F36800}"/>
              </a:ext>
            </a:extLst>
          </p:cNvPr>
          <p:cNvSpPr/>
          <p:nvPr/>
        </p:nvSpPr>
        <p:spPr>
          <a:xfrm>
            <a:off x="4811599" y="3144253"/>
            <a:ext cx="4218103" cy="2434744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much quicker is it to add 10 and then add on 2 more than counting on in 1s?!</a:t>
            </a:r>
          </a:p>
        </p:txBody>
      </p:sp>
    </p:spTree>
    <p:extLst>
      <p:ext uri="{BB962C8B-B14F-4D97-AF65-F5344CB8AC3E}">
        <p14:creationId xmlns:p14="http://schemas.microsoft.com/office/powerpoint/2010/main" val="128124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260004" y="304529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peech Bubble: Rectangle with Corners Rounded 14">
            <a:extLst>
              <a:ext uri="{FF2B5EF4-FFF2-40B4-BE49-F238E27FC236}">
                <a16:creationId xmlns:a16="http://schemas.microsoft.com/office/drawing/2014/main" id="{949618EC-69E2-472C-AB2F-1A4AAED7D5A5}"/>
              </a:ext>
            </a:extLst>
          </p:cNvPr>
          <p:cNvSpPr/>
          <p:nvPr/>
        </p:nvSpPr>
        <p:spPr>
          <a:xfrm>
            <a:off x="5305926" y="499994"/>
            <a:ext cx="3389478" cy="1838092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also use Spider to help us add 21 and 22.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474475" y="3256836"/>
            <a:ext cx="0" cy="898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474475" y="4154905"/>
            <a:ext cx="4451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1ACEBE80-36E9-4C29-91C1-137EF41651C3}"/>
              </a:ext>
            </a:extLst>
          </p:cNvPr>
          <p:cNvSpPr/>
          <p:nvPr/>
        </p:nvSpPr>
        <p:spPr>
          <a:xfrm>
            <a:off x="5878166" y="2598926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21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631700" y="2583081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5 + 21 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6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6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BC8C5E14DF4429EFC49A20DDF4223" ma:contentTypeVersion="12" ma:contentTypeDescription="Create a new document." ma:contentTypeScope="" ma:versionID="63b84ce4d99d40017a57b12e8fe5bb0d">
  <xsd:schema xmlns:xsd="http://www.w3.org/2001/XMLSchema" xmlns:xs="http://www.w3.org/2001/XMLSchema" xmlns:p="http://schemas.microsoft.com/office/2006/metadata/properties" xmlns:ns2="f5daa0ad-9060-4071-aaa9-9048be3c42a8" xmlns:ns3="4b756efa-9b49-4f98-968f-46e9b83c250d" targetNamespace="http://schemas.microsoft.com/office/2006/metadata/properties" ma:root="true" ma:fieldsID="c0d5e53cf16e99ec181597e0af6f6993" ns2:_="" ns3:_="">
    <xsd:import namespace="f5daa0ad-9060-4071-aaa9-9048be3c42a8"/>
    <xsd:import namespace="4b756efa-9b49-4f98-968f-46e9b83c2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aa0ad-9060-4071-aaa9-9048be3c42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56efa-9b49-4f98-968f-46e9b83c25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5F1A05-6E43-46BD-909B-EB2981458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aa0ad-9060-4071-aaa9-9048be3c42a8"/>
    <ds:schemaRef ds:uri="4b756efa-9b49-4f98-968f-46e9b83c2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E9E706-FFFF-40F5-AC28-74567BA72F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D4A827-95BE-4284-AC54-3898D983E77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3651</TotalTime>
  <Words>1301</Words>
  <Application>Microsoft Office PowerPoint</Application>
  <PresentationFormat>On-screen Show (4:3)</PresentationFormat>
  <Paragraphs>143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275</cp:revision>
  <dcterms:created xsi:type="dcterms:W3CDTF">2018-09-13T11:08:58Z</dcterms:created>
  <dcterms:modified xsi:type="dcterms:W3CDTF">2024-10-28T15:23:40Z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0x010100924BC8C5E14DF4429EFC49A20DDF4223</vt:lpwstr>
  </property>
</Properties>
</file>