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333" autoAdjust="0"/>
  </p:normalViewPr>
  <p:slideViewPr>
    <p:cSldViewPr>
      <p:cViewPr varScale="1">
        <p:scale>
          <a:sx n="89" d="100"/>
          <a:sy n="89" d="100"/>
        </p:scale>
        <p:origin x="93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9985"/>
            <a:ext cx="12192000" cy="2398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141" y="1016253"/>
            <a:ext cx="1482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12192000" cy="6859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5423" y="417576"/>
            <a:ext cx="10704830" cy="6022975"/>
          </a:xfrm>
          <a:custGeom>
            <a:avLst/>
            <a:gdLst/>
            <a:ahLst/>
            <a:cxnLst/>
            <a:rect l="l" t="t" r="r" b="b"/>
            <a:pathLst>
              <a:path w="10704830" h="6022975">
                <a:moveTo>
                  <a:pt x="10704576" y="0"/>
                </a:moveTo>
                <a:lnTo>
                  <a:pt x="0" y="0"/>
                </a:lnTo>
                <a:lnTo>
                  <a:pt x="0" y="6022848"/>
                </a:lnTo>
                <a:lnTo>
                  <a:pt x="10704576" y="6022848"/>
                </a:lnTo>
                <a:lnTo>
                  <a:pt x="1070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908" y="2607386"/>
            <a:ext cx="55035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6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6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b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690" y="2113915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88005" algn="l"/>
              </a:tabLst>
            </a:pPr>
            <a:r>
              <a:rPr lang="en-US" sz="3600" b="1" dirty="0">
                <a:latin typeface="Times New Roman"/>
                <a:cs typeface="Times New Roman"/>
              </a:rPr>
              <a:t>FOR TO NEXT LOOP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5503" y="5904077"/>
            <a:ext cx="244157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44018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73342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694944"/>
            <a:ext cx="1478280" cy="734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6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F3819-2304-6C85-C2A5-B6DD07EB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00055-5A62-97FE-4078-31984B081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8604C-4160-96E3-ADBD-0C9C007F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2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text on a grey background&#10;&#10;Description automatically generated">
            <a:extLst>
              <a:ext uri="{FF2B5EF4-FFF2-40B4-BE49-F238E27FC236}">
                <a16:creationId xmlns:a16="http://schemas.microsoft.com/office/drawing/2014/main" id="{2C4FC8D9-8D4F-E295-EB20-DF253F815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D9227-D518-64A6-465B-7A625C49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y background with white text&#10;&#10;Description automatically generated">
            <a:extLst>
              <a:ext uri="{FF2B5EF4-FFF2-40B4-BE49-F238E27FC236}">
                <a16:creationId xmlns:a16="http://schemas.microsoft.com/office/drawing/2014/main" id="{4BA331B6-40D9-763B-5549-0875463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7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240" dirty="0"/>
              <a:t> </a:t>
            </a:r>
            <a:r>
              <a:rPr spc="-645" dirty="0"/>
              <a:t>Y</a:t>
            </a:r>
            <a:r>
              <a:rPr spc="70" dirty="0"/>
              <a:t>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A9614F14FD1488B00FA06F070A81F" ma:contentTypeVersion="12" ma:contentTypeDescription="Create a new document." ma:contentTypeScope="" ma:versionID="221c8acda58c228a7c7eb9a687330e64">
  <xsd:schema xmlns:xsd="http://www.w3.org/2001/XMLSchema" xmlns:xs="http://www.w3.org/2001/XMLSchema" xmlns:p="http://schemas.microsoft.com/office/2006/metadata/properties" xmlns:ns2="14b75758-527d-4a43-ba7b-af5b957bfa3e" xmlns:ns3="804109e7-d1fc-4c82-bd2e-f8e46ee86a5b" targetNamespace="http://schemas.microsoft.com/office/2006/metadata/properties" ma:root="true" ma:fieldsID="e52ad42f34da9c17202882a3f2bb3a03" ns2:_="" ns3:_="">
    <xsd:import namespace="14b75758-527d-4a43-ba7b-af5b957bfa3e"/>
    <xsd:import namespace="804109e7-d1fc-4c82-bd2e-f8e46ee86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75758-527d-4a43-ba7b-af5b957bf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109e7-d1fc-4c82-bd2e-f8e46ee86a5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eb7ff6d-557b-46c7-9d46-d5aa69cd8ec7}" ma:internalName="TaxCatchAll" ma:showField="CatchAllData" ma:web="804109e7-d1fc-4c82-bd2e-f8e46ee86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b75758-527d-4a43-ba7b-af5b957bfa3e">
      <Terms xmlns="http://schemas.microsoft.com/office/infopath/2007/PartnerControls"/>
    </lcf76f155ced4ddcb4097134ff3c332f>
    <TaxCatchAll xmlns="804109e7-d1fc-4c82-bd2e-f8e46ee86a5b" xsi:nil="true"/>
  </documentManagement>
</p:properties>
</file>

<file path=customXml/itemProps1.xml><?xml version="1.0" encoding="utf-8"?>
<ds:datastoreItem xmlns:ds="http://schemas.openxmlformats.org/officeDocument/2006/customXml" ds:itemID="{87417EA7-D4D7-444D-9D4F-2AED3B5274A2}"/>
</file>

<file path=customXml/itemProps2.xml><?xml version="1.0" encoding="utf-8"?>
<ds:datastoreItem xmlns:ds="http://schemas.openxmlformats.org/officeDocument/2006/customXml" ds:itemID="{52902A34-9208-49DC-A7D8-FEAF7B66D46A}"/>
</file>

<file path=customXml/itemProps3.xml><?xml version="1.0" encoding="utf-8"?>
<ds:datastoreItem xmlns:ds="http://schemas.openxmlformats.org/officeDocument/2006/customXml" ds:itemID="{94C1E15E-593A-499A-B098-F2FE4406D0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33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Office Theme</vt:lpstr>
      <vt:lpstr>To p i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 i c</dc:title>
  <cp:lastModifiedBy>ARIF   HUSSAIN</cp:lastModifiedBy>
  <cp:revision>3</cp:revision>
  <dcterms:created xsi:type="dcterms:W3CDTF">2024-01-10T15:53:50Z</dcterms:created>
  <dcterms:modified xsi:type="dcterms:W3CDTF">2024-01-22T07:30:31Z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2024-01-10T00:00:00Z</vt:filetime>
  </property>
  <property fmtid="{D5CDD505-2E9C-101B-9397-08002B2CF9AE}" pid="5" name="Producer">
    <vt:lpwstr>3-Heights™ PDF Optimization Shell 6.3.1.5 (http://www.pdf-tools.com)</vt:lpwstr>
  </property>
  <property fmtid="{D5CDD505-2E9C-101B-9397-08002B2CF9AE}" pid="6" name="ContentTypeId">
    <vt:lpwstr>0x010100F9CA9614F14FD1488B00FA06F070A81F</vt:lpwstr>
  </property>
</Properties>
</file>