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9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375"/>
  </p:normalViewPr>
  <p:slideViewPr>
    <p:cSldViewPr snapToGrid="0" snapToObjects="1">
      <p:cViewPr varScale="1">
        <p:scale>
          <a:sx n="81" d="100"/>
          <a:sy n="81" d="100"/>
        </p:scale>
        <p:origin x="1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9957-572A-2344-A5B8-F9F587F09747}" type="datetimeFigureOut">
              <a:rPr lang="en-US" smtClean="0"/>
              <a:t>2/3/24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EA57-C806-6D4F-AB00-E4F90A45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4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9957-572A-2344-A5B8-F9F587F09747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EA57-C806-6D4F-AB00-E4F90A45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5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9957-572A-2344-A5B8-F9F587F09747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EA57-C806-6D4F-AB00-E4F90A45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391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23874-7E3F-438F-AFEE-0AD78A15C5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51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9957-572A-2344-A5B8-F9F587F09747}" type="datetimeFigureOut">
              <a:rPr lang="en-US" smtClean="0"/>
              <a:t>2/3/24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EA57-C806-6D4F-AB00-E4F90A45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01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9957-572A-2344-A5B8-F9F587F09747}" type="datetimeFigureOut">
              <a:rPr lang="en-US" smtClean="0"/>
              <a:t>2/3/24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EA57-C806-6D4F-AB00-E4F90A45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17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9957-572A-2344-A5B8-F9F587F09747}" type="datetimeFigureOut">
              <a:rPr lang="en-US" smtClean="0"/>
              <a:t>2/3/24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EA57-C806-6D4F-AB00-E4F90A45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95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9957-572A-2344-A5B8-F9F587F09747}" type="datetimeFigureOut">
              <a:rPr lang="en-US" smtClean="0"/>
              <a:t>2/3/24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EA57-C806-6D4F-AB00-E4F90A45505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55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9957-572A-2344-A5B8-F9F587F09747}" type="datetimeFigureOut">
              <a:rPr lang="en-US" smtClean="0"/>
              <a:t>2/3/24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EA57-C806-6D4F-AB00-E4F90A45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3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9957-572A-2344-A5B8-F9F587F09747}" type="datetimeFigureOut">
              <a:rPr lang="en-US" smtClean="0"/>
              <a:t>2/3/24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EA57-C806-6D4F-AB00-E4F90A45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6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9957-572A-2344-A5B8-F9F587F09747}" type="datetimeFigureOut">
              <a:rPr lang="en-US" smtClean="0"/>
              <a:t>2/3/24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EA57-C806-6D4F-AB00-E4F90A45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12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7439957-572A-2344-A5B8-F9F587F09747}" type="datetimeFigureOut">
              <a:rPr lang="en-US" smtClean="0"/>
              <a:t>2/3/24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2EA57-C806-6D4F-AB00-E4F90A45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57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7439957-572A-2344-A5B8-F9F587F09747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1D2EA57-C806-6D4F-AB00-E4F90A455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167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76139-1FAB-CE42-B1E3-CE2704D1AD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ELECTROLYSIS OF MOLTEN IONIC COMPOUNDS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0E418-C2C6-8446-8391-1826ADCCE2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702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graphicFrame>
        <p:nvGraphicFramePr>
          <p:cNvPr id="18481" name="Group 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974407"/>
              </p:ext>
            </p:extLst>
          </p:nvPr>
        </p:nvGraphicFramePr>
        <p:xfrm>
          <a:off x="609601" y="274639"/>
          <a:ext cx="11125200" cy="6278563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406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6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2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5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u="sng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Compound </a:t>
                      </a:r>
                      <a:endParaRPr kumimoji="0" lang="en-GB" altLang="en-US" sz="2800" b="1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u="sng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Anode </a:t>
                      </a:r>
                      <a:endParaRPr kumimoji="0" lang="en-GB" altLang="en-US" sz="2800" b="1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u="sng" strike="noStrike" cap="none" normalizeH="0" baseline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Cathode </a:t>
                      </a:r>
                      <a:endParaRPr kumimoji="0" lang="en-GB" altLang="en-US" sz="2800" b="1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35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Sodium Bromide 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19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Potassium Iodide </a:t>
                      </a:r>
                      <a:endParaRPr kumimoji="0" lang="en-GB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19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Calcium Fluoride 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35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Magnesium Oxide 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19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Lithium Chloride 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86189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{2C7EA378-2342-C24F-96AF-54388D06CB07}tf10001120</Template>
  <TotalTime>2</TotalTime>
  <Words>18</Words>
  <Application>Microsoft Macintosh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Comic Sans MS</vt:lpstr>
      <vt:lpstr>Gill Sans MT</vt:lpstr>
      <vt:lpstr>Parcel</vt:lpstr>
      <vt:lpstr>ELECTROLYSIS OF MOLTEN IONIC COMPOUNDS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ELECTROLYSIS</dc:title>
  <dc:creator>Ailyn Sungcaya</dc:creator>
  <cp:lastModifiedBy>Ailyn Sungcaya</cp:lastModifiedBy>
  <cp:revision>2</cp:revision>
  <dcterms:created xsi:type="dcterms:W3CDTF">2024-02-03T09:24:09Z</dcterms:created>
  <dcterms:modified xsi:type="dcterms:W3CDTF">2024-02-03T09:33:03Z</dcterms:modified>
</cp:coreProperties>
</file>