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84" r:id="rId7"/>
    <p:sldId id="280" r:id="rId8"/>
    <p:sldId id="285" r:id="rId9"/>
    <p:sldId id="281" r:id="rId10"/>
    <p:sldId id="282" r:id="rId11"/>
    <p:sldId id="286" r:id="rId12"/>
    <p:sldId id="287" r:id="rId13"/>
    <p:sldId id="278" r:id="rId14"/>
    <p:sldId id="288" r:id="rId15"/>
    <p:sldId id="265" r:id="rId1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2768" autoAdjust="0"/>
  </p:normalViewPr>
  <p:slideViewPr>
    <p:cSldViewPr>
      <p:cViewPr varScale="1">
        <p:scale>
          <a:sx n="88" d="100"/>
          <a:sy n="88" d="100"/>
        </p:scale>
        <p:origin x="773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DB27A-2BC2-49E7-B1D3-5AC0EC72813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53E5C-5A47-4BCE-99C9-30C6F438A77D}">
      <dgm:prSet phldrT="[Text]"/>
      <dgm:spPr/>
      <dgm:t>
        <a:bodyPr/>
        <a:lstStyle/>
        <a:p>
          <a:r>
            <a:rPr lang="en-US" dirty="0"/>
            <a:t>Group A</a:t>
          </a:r>
        </a:p>
      </dgm:t>
    </dgm:pt>
    <dgm:pt modelId="{3DA9046F-3D5C-437D-B81F-3C8A1F02BAFD}" type="parTrans" cxnId="{F15ED418-B403-47B0-83DD-407C34A17520}">
      <dgm:prSet/>
      <dgm:spPr/>
      <dgm:t>
        <a:bodyPr/>
        <a:lstStyle/>
        <a:p>
          <a:endParaRPr lang="en-US"/>
        </a:p>
      </dgm:t>
    </dgm:pt>
    <dgm:pt modelId="{8C68F889-9FAB-4E6D-9FBF-2392AA7B7118}" type="sibTrans" cxnId="{F15ED418-B403-47B0-83DD-407C34A17520}">
      <dgm:prSet/>
      <dgm:spPr/>
      <dgm:t>
        <a:bodyPr/>
        <a:lstStyle/>
        <a:p>
          <a:endParaRPr lang="en-US"/>
        </a:p>
      </dgm:t>
    </dgm:pt>
    <dgm:pt modelId="{E914A20A-5B6E-46AA-BA0D-20C81A266851}">
      <dgm:prSet phldrT="[Text]"/>
      <dgm:spPr/>
      <dgm:t>
        <a:bodyPr/>
        <a:lstStyle/>
        <a:p>
          <a:r>
            <a:rPr lang="en-US" b="0" i="0" dirty="0"/>
            <a:t>Students will calculate the average of three numbers using ROUND function</a:t>
          </a:r>
          <a:endParaRPr lang="en-US" dirty="0"/>
        </a:p>
      </dgm:t>
    </dgm:pt>
    <dgm:pt modelId="{C382AAE7-876A-4699-9D66-CB9D366559B1}" type="parTrans" cxnId="{A73770FE-1EB7-4D58-BB81-EF098FEEA45A}">
      <dgm:prSet/>
      <dgm:spPr/>
      <dgm:t>
        <a:bodyPr/>
        <a:lstStyle/>
        <a:p>
          <a:endParaRPr lang="en-US"/>
        </a:p>
      </dgm:t>
    </dgm:pt>
    <dgm:pt modelId="{94D2A389-F359-40AC-B065-A592865581FB}" type="sibTrans" cxnId="{A73770FE-1EB7-4D58-BB81-EF098FEEA45A}">
      <dgm:prSet/>
      <dgm:spPr/>
      <dgm:t>
        <a:bodyPr/>
        <a:lstStyle/>
        <a:p>
          <a:endParaRPr lang="en-US"/>
        </a:p>
      </dgm:t>
    </dgm:pt>
    <dgm:pt modelId="{FFE86CB9-3655-421E-8F49-BCDB1621BAB1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FD234CE-40AB-4EF5-8603-6CFEEC37654A}" type="parTrans" cxnId="{F35B761E-F52B-4F4E-8BB8-19028317BB71}">
      <dgm:prSet/>
      <dgm:spPr/>
      <dgm:t>
        <a:bodyPr/>
        <a:lstStyle/>
        <a:p>
          <a:endParaRPr lang="en-US"/>
        </a:p>
      </dgm:t>
    </dgm:pt>
    <dgm:pt modelId="{6729978D-EC01-4F87-A6B1-EBA564E3756D}" type="sibTrans" cxnId="{F35B761E-F52B-4F4E-8BB8-19028317BB71}">
      <dgm:prSet/>
      <dgm:spPr/>
      <dgm:t>
        <a:bodyPr/>
        <a:lstStyle/>
        <a:p>
          <a:endParaRPr lang="en-US"/>
        </a:p>
      </dgm:t>
    </dgm:pt>
    <dgm:pt modelId="{856B0AB0-83FF-4DA5-A766-5CE3E0F42084}">
      <dgm:prSet phldrT="[Text]"/>
      <dgm:spPr/>
      <dgm:t>
        <a:bodyPr/>
        <a:lstStyle/>
        <a:p>
          <a:r>
            <a:rPr lang="en-US" b="0" i="0" dirty="0"/>
            <a:t>Students will make guessing game using random function. Keep guessing until user give correct number.</a:t>
          </a:r>
          <a:endParaRPr lang="en-US" dirty="0"/>
        </a:p>
      </dgm:t>
    </dgm:pt>
    <dgm:pt modelId="{BE78FD3D-8F7F-4E6D-B5D9-BFE0AD3F413A}" type="parTrans" cxnId="{D1FDBDB3-8E35-48B1-97B0-B9E4DE70C326}">
      <dgm:prSet/>
      <dgm:spPr/>
      <dgm:t>
        <a:bodyPr/>
        <a:lstStyle/>
        <a:p>
          <a:endParaRPr lang="en-US"/>
        </a:p>
      </dgm:t>
    </dgm:pt>
    <dgm:pt modelId="{0DDB58DD-4577-4174-9DD9-212C335F29F7}" type="sibTrans" cxnId="{D1FDBDB3-8E35-48B1-97B0-B9E4DE70C326}">
      <dgm:prSet/>
      <dgm:spPr/>
      <dgm:t>
        <a:bodyPr/>
        <a:lstStyle/>
        <a:p>
          <a:endParaRPr lang="en-US"/>
        </a:p>
      </dgm:t>
    </dgm:pt>
    <dgm:pt modelId="{08CC7998-BB71-4BB0-9334-AB3B1ED2C9B9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0CA8C27E-BDDB-4C2B-B475-23AABCF98767}" type="parTrans" cxnId="{A580CD91-9EAE-4140-8562-ABBD16776728}">
      <dgm:prSet/>
      <dgm:spPr/>
      <dgm:t>
        <a:bodyPr/>
        <a:lstStyle/>
        <a:p>
          <a:endParaRPr lang="en-US"/>
        </a:p>
      </dgm:t>
    </dgm:pt>
    <dgm:pt modelId="{26175033-014C-455C-8093-3FDD547C0742}" type="sibTrans" cxnId="{A580CD91-9EAE-4140-8562-ABBD16776728}">
      <dgm:prSet/>
      <dgm:spPr/>
      <dgm:t>
        <a:bodyPr/>
        <a:lstStyle/>
        <a:p>
          <a:endParaRPr lang="en-US"/>
        </a:p>
      </dgm:t>
    </dgm:pt>
    <dgm:pt modelId="{1576C5B8-4DF4-42E0-987F-8E6BC01AD541}">
      <dgm:prSet phldrT="[Text]"/>
      <dgm:spPr/>
      <dgm:t>
        <a:bodyPr/>
        <a:lstStyle/>
        <a:p>
          <a:r>
            <a:rPr lang="en-US" b="0" i="0" dirty="0"/>
            <a:t>Students will make guessing game using random function. You have only 3 chance to guess </a:t>
          </a:r>
          <a:r>
            <a:rPr lang="en-US" b="0" i="0"/>
            <a:t>the number.</a:t>
          </a:r>
          <a:endParaRPr lang="en-US" dirty="0"/>
        </a:p>
      </dgm:t>
    </dgm:pt>
    <dgm:pt modelId="{2603A063-3460-4DE2-ADF1-8053672FCA84}" type="parTrans" cxnId="{7AEC2FB3-EAA1-4A5B-A5E6-E52E3CF137A1}">
      <dgm:prSet/>
      <dgm:spPr/>
      <dgm:t>
        <a:bodyPr/>
        <a:lstStyle/>
        <a:p>
          <a:endParaRPr lang="en-US"/>
        </a:p>
      </dgm:t>
    </dgm:pt>
    <dgm:pt modelId="{B111DC2F-64FE-456C-B3A8-FAB6C3F6764E}" type="sibTrans" cxnId="{7AEC2FB3-EAA1-4A5B-A5E6-E52E3CF137A1}">
      <dgm:prSet/>
      <dgm:spPr/>
      <dgm:t>
        <a:bodyPr/>
        <a:lstStyle/>
        <a:p>
          <a:endParaRPr lang="en-US"/>
        </a:p>
      </dgm:t>
    </dgm:pt>
    <dgm:pt modelId="{9E5D0F90-01B8-4E58-AE89-511A1A4CCE5D}" type="pres">
      <dgm:prSet presAssocID="{D33DB27A-2BC2-49E7-B1D3-5AC0EC728135}" presName="linearFlow" presStyleCnt="0">
        <dgm:presLayoutVars>
          <dgm:dir/>
          <dgm:animLvl val="lvl"/>
          <dgm:resizeHandles/>
        </dgm:presLayoutVars>
      </dgm:prSet>
      <dgm:spPr/>
    </dgm:pt>
    <dgm:pt modelId="{CFD1EF54-2030-4EC1-8A21-6CBB427F634A}" type="pres">
      <dgm:prSet presAssocID="{52A53E5C-5A47-4BCE-99C9-30C6F438A77D}" presName="compositeNode" presStyleCnt="0">
        <dgm:presLayoutVars>
          <dgm:bulletEnabled val="1"/>
        </dgm:presLayoutVars>
      </dgm:prSet>
      <dgm:spPr/>
    </dgm:pt>
    <dgm:pt modelId="{A1E80340-C502-4ECD-A82A-37FB9DB53707}" type="pres">
      <dgm:prSet presAssocID="{52A53E5C-5A47-4BCE-99C9-30C6F438A77D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tronaut female with solid fill"/>
        </a:ext>
      </dgm:extLst>
    </dgm:pt>
    <dgm:pt modelId="{BF67EA4F-588F-4EA8-995A-32B05E0656F8}" type="pres">
      <dgm:prSet presAssocID="{52A53E5C-5A47-4BCE-99C9-30C6F438A77D}" presName="childNode" presStyleLbl="node1" presStyleIdx="0" presStyleCnt="3">
        <dgm:presLayoutVars>
          <dgm:bulletEnabled val="1"/>
        </dgm:presLayoutVars>
      </dgm:prSet>
      <dgm:spPr/>
    </dgm:pt>
    <dgm:pt modelId="{4BEC995D-0B58-4E06-922F-5FBE6E053F2A}" type="pres">
      <dgm:prSet presAssocID="{52A53E5C-5A47-4BCE-99C9-30C6F438A77D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324870E6-A4BB-4566-8C6C-748B413F1677}" type="pres">
      <dgm:prSet presAssocID="{8C68F889-9FAB-4E6D-9FBF-2392AA7B7118}" presName="sibTrans" presStyleCnt="0"/>
      <dgm:spPr/>
    </dgm:pt>
    <dgm:pt modelId="{1E19EB68-B9FF-47F5-A533-92DE0D917B33}" type="pres">
      <dgm:prSet presAssocID="{FFE86CB9-3655-421E-8F49-BCDB1621BAB1}" presName="compositeNode" presStyleCnt="0">
        <dgm:presLayoutVars>
          <dgm:bulletEnabled val="1"/>
        </dgm:presLayoutVars>
      </dgm:prSet>
      <dgm:spPr/>
    </dgm:pt>
    <dgm:pt modelId="{837198C5-2783-4B09-BB2D-AF869A8ADE25}" type="pres">
      <dgm:prSet presAssocID="{FFE86CB9-3655-421E-8F49-BCDB1621BAB1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  <dgm:pt modelId="{68B49786-463F-4F09-A570-8E42659B6453}" type="pres">
      <dgm:prSet presAssocID="{FFE86CB9-3655-421E-8F49-BCDB1621BAB1}" presName="childNode" presStyleLbl="node1" presStyleIdx="1" presStyleCnt="3">
        <dgm:presLayoutVars>
          <dgm:bulletEnabled val="1"/>
        </dgm:presLayoutVars>
      </dgm:prSet>
      <dgm:spPr/>
    </dgm:pt>
    <dgm:pt modelId="{D7213CA3-A413-417D-AABB-789232817C28}" type="pres">
      <dgm:prSet presAssocID="{FFE86CB9-3655-421E-8F49-BCDB1621BAB1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7188E8A6-AC50-4AC2-B61F-7289B51187CF}" type="pres">
      <dgm:prSet presAssocID="{6729978D-EC01-4F87-A6B1-EBA564E3756D}" presName="sibTrans" presStyleCnt="0"/>
      <dgm:spPr/>
    </dgm:pt>
    <dgm:pt modelId="{0A7F324A-DCBB-4A5E-8F86-2C61F2B68269}" type="pres">
      <dgm:prSet presAssocID="{08CC7998-BB71-4BB0-9334-AB3B1ED2C9B9}" presName="compositeNode" presStyleCnt="0">
        <dgm:presLayoutVars>
          <dgm:bulletEnabled val="1"/>
        </dgm:presLayoutVars>
      </dgm:prSet>
      <dgm:spPr/>
    </dgm:pt>
    <dgm:pt modelId="{9CB96B10-ADC1-4253-996F-D936AF0C029A}" type="pres">
      <dgm:prSet presAssocID="{08CC7998-BB71-4BB0-9334-AB3B1ED2C9B9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 with solid fill"/>
        </a:ext>
      </dgm:extLst>
    </dgm:pt>
    <dgm:pt modelId="{3C1D2DC3-8BB6-41A9-9E91-BDFAB8C1F73B}" type="pres">
      <dgm:prSet presAssocID="{08CC7998-BB71-4BB0-9334-AB3B1ED2C9B9}" presName="childNode" presStyleLbl="node1" presStyleIdx="2" presStyleCnt="3">
        <dgm:presLayoutVars>
          <dgm:bulletEnabled val="1"/>
        </dgm:presLayoutVars>
      </dgm:prSet>
      <dgm:spPr/>
    </dgm:pt>
    <dgm:pt modelId="{A91DED5B-3A30-4481-A148-9F91CB8BB603}" type="pres">
      <dgm:prSet presAssocID="{08CC7998-BB71-4BB0-9334-AB3B1ED2C9B9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F15ED418-B403-47B0-83DD-407C34A17520}" srcId="{D33DB27A-2BC2-49E7-B1D3-5AC0EC728135}" destId="{52A53E5C-5A47-4BCE-99C9-30C6F438A77D}" srcOrd="0" destOrd="0" parTransId="{3DA9046F-3D5C-437D-B81F-3C8A1F02BAFD}" sibTransId="{8C68F889-9FAB-4E6D-9FBF-2392AA7B7118}"/>
    <dgm:cxn modelId="{F35B761E-F52B-4F4E-8BB8-19028317BB71}" srcId="{D33DB27A-2BC2-49E7-B1D3-5AC0EC728135}" destId="{FFE86CB9-3655-421E-8F49-BCDB1621BAB1}" srcOrd="1" destOrd="0" parTransId="{5FD234CE-40AB-4EF5-8603-6CFEEC37654A}" sibTransId="{6729978D-EC01-4F87-A6B1-EBA564E3756D}"/>
    <dgm:cxn modelId="{BB906F2B-2B02-48DD-904A-55A50281360A}" type="presOf" srcId="{1576C5B8-4DF4-42E0-987F-8E6BC01AD541}" destId="{3C1D2DC3-8BB6-41A9-9E91-BDFAB8C1F73B}" srcOrd="0" destOrd="0" presId="urn:microsoft.com/office/officeart/2005/8/layout/hList2"/>
    <dgm:cxn modelId="{726AB947-2ACF-4537-B2B8-A02AD5B715C9}" type="presOf" srcId="{856B0AB0-83FF-4DA5-A766-5CE3E0F42084}" destId="{68B49786-463F-4F09-A570-8E42659B6453}" srcOrd="0" destOrd="0" presId="urn:microsoft.com/office/officeart/2005/8/layout/hList2"/>
    <dgm:cxn modelId="{05A98B4C-F304-4208-8453-66597350FCD1}" type="presOf" srcId="{E914A20A-5B6E-46AA-BA0D-20C81A266851}" destId="{BF67EA4F-588F-4EA8-995A-32B05E0656F8}" srcOrd="0" destOrd="0" presId="urn:microsoft.com/office/officeart/2005/8/layout/hList2"/>
    <dgm:cxn modelId="{3EF20F8E-A66F-40CD-9E9E-C7598F274BB9}" type="presOf" srcId="{08CC7998-BB71-4BB0-9334-AB3B1ED2C9B9}" destId="{A91DED5B-3A30-4481-A148-9F91CB8BB603}" srcOrd="0" destOrd="0" presId="urn:microsoft.com/office/officeart/2005/8/layout/hList2"/>
    <dgm:cxn modelId="{A580CD91-9EAE-4140-8562-ABBD16776728}" srcId="{D33DB27A-2BC2-49E7-B1D3-5AC0EC728135}" destId="{08CC7998-BB71-4BB0-9334-AB3B1ED2C9B9}" srcOrd="2" destOrd="0" parTransId="{0CA8C27E-BDDB-4C2B-B475-23AABCF98767}" sibTransId="{26175033-014C-455C-8093-3FDD547C0742}"/>
    <dgm:cxn modelId="{6B41EB9B-E136-438C-9372-D4AC058BA2D8}" type="presOf" srcId="{FFE86CB9-3655-421E-8F49-BCDB1621BAB1}" destId="{D7213CA3-A413-417D-AABB-789232817C28}" srcOrd="0" destOrd="0" presId="urn:microsoft.com/office/officeart/2005/8/layout/hList2"/>
    <dgm:cxn modelId="{F3B273A4-E5B8-4E2C-91F0-623C9B4D8C2B}" type="presOf" srcId="{52A53E5C-5A47-4BCE-99C9-30C6F438A77D}" destId="{4BEC995D-0B58-4E06-922F-5FBE6E053F2A}" srcOrd="0" destOrd="0" presId="urn:microsoft.com/office/officeart/2005/8/layout/hList2"/>
    <dgm:cxn modelId="{7AEC2FB3-EAA1-4A5B-A5E6-E52E3CF137A1}" srcId="{08CC7998-BB71-4BB0-9334-AB3B1ED2C9B9}" destId="{1576C5B8-4DF4-42E0-987F-8E6BC01AD541}" srcOrd="0" destOrd="0" parTransId="{2603A063-3460-4DE2-ADF1-8053672FCA84}" sibTransId="{B111DC2F-64FE-456C-B3A8-FAB6C3F6764E}"/>
    <dgm:cxn modelId="{D1FDBDB3-8E35-48B1-97B0-B9E4DE70C326}" srcId="{FFE86CB9-3655-421E-8F49-BCDB1621BAB1}" destId="{856B0AB0-83FF-4DA5-A766-5CE3E0F42084}" srcOrd="0" destOrd="0" parTransId="{BE78FD3D-8F7F-4E6D-B5D9-BFE0AD3F413A}" sibTransId="{0DDB58DD-4577-4174-9DD9-212C335F29F7}"/>
    <dgm:cxn modelId="{C0C1CEF1-E9D1-436D-BBDA-DD910B726575}" type="presOf" srcId="{D33DB27A-2BC2-49E7-B1D3-5AC0EC728135}" destId="{9E5D0F90-01B8-4E58-AE89-511A1A4CCE5D}" srcOrd="0" destOrd="0" presId="urn:microsoft.com/office/officeart/2005/8/layout/hList2"/>
    <dgm:cxn modelId="{A73770FE-1EB7-4D58-BB81-EF098FEEA45A}" srcId="{52A53E5C-5A47-4BCE-99C9-30C6F438A77D}" destId="{E914A20A-5B6E-46AA-BA0D-20C81A266851}" srcOrd="0" destOrd="0" parTransId="{C382AAE7-876A-4699-9D66-CB9D366559B1}" sibTransId="{94D2A389-F359-40AC-B065-A592865581FB}"/>
    <dgm:cxn modelId="{FFC6B1A3-4208-4A86-A336-4180A5A35BE6}" type="presParOf" srcId="{9E5D0F90-01B8-4E58-AE89-511A1A4CCE5D}" destId="{CFD1EF54-2030-4EC1-8A21-6CBB427F634A}" srcOrd="0" destOrd="0" presId="urn:microsoft.com/office/officeart/2005/8/layout/hList2"/>
    <dgm:cxn modelId="{95ECBAD0-2F91-4253-89FD-1A9AC949518F}" type="presParOf" srcId="{CFD1EF54-2030-4EC1-8A21-6CBB427F634A}" destId="{A1E80340-C502-4ECD-A82A-37FB9DB53707}" srcOrd="0" destOrd="0" presId="urn:microsoft.com/office/officeart/2005/8/layout/hList2"/>
    <dgm:cxn modelId="{313701C2-19C6-4290-AC78-3BA2D7A43BFE}" type="presParOf" srcId="{CFD1EF54-2030-4EC1-8A21-6CBB427F634A}" destId="{BF67EA4F-588F-4EA8-995A-32B05E0656F8}" srcOrd="1" destOrd="0" presId="urn:microsoft.com/office/officeart/2005/8/layout/hList2"/>
    <dgm:cxn modelId="{08F5022B-5D3B-4835-9530-A82F2D57E6BE}" type="presParOf" srcId="{CFD1EF54-2030-4EC1-8A21-6CBB427F634A}" destId="{4BEC995D-0B58-4E06-922F-5FBE6E053F2A}" srcOrd="2" destOrd="0" presId="urn:microsoft.com/office/officeart/2005/8/layout/hList2"/>
    <dgm:cxn modelId="{75685EB5-AAB3-4A85-AFA6-82DC2113689B}" type="presParOf" srcId="{9E5D0F90-01B8-4E58-AE89-511A1A4CCE5D}" destId="{324870E6-A4BB-4566-8C6C-748B413F1677}" srcOrd="1" destOrd="0" presId="urn:microsoft.com/office/officeart/2005/8/layout/hList2"/>
    <dgm:cxn modelId="{1FA199C7-8D3B-4B5A-94A3-CCAFF4804B91}" type="presParOf" srcId="{9E5D0F90-01B8-4E58-AE89-511A1A4CCE5D}" destId="{1E19EB68-B9FF-47F5-A533-92DE0D917B33}" srcOrd="2" destOrd="0" presId="urn:microsoft.com/office/officeart/2005/8/layout/hList2"/>
    <dgm:cxn modelId="{1D235B54-EFF6-4DCF-9117-3139B6E223FB}" type="presParOf" srcId="{1E19EB68-B9FF-47F5-A533-92DE0D917B33}" destId="{837198C5-2783-4B09-BB2D-AF869A8ADE25}" srcOrd="0" destOrd="0" presId="urn:microsoft.com/office/officeart/2005/8/layout/hList2"/>
    <dgm:cxn modelId="{E3322EDC-A1C4-4CED-B976-23551EA42F70}" type="presParOf" srcId="{1E19EB68-B9FF-47F5-A533-92DE0D917B33}" destId="{68B49786-463F-4F09-A570-8E42659B6453}" srcOrd="1" destOrd="0" presId="urn:microsoft.com/office/officeart/2005/8/layout/hList2"/>
    <dgm:cxn modelId="{5234C1A5-3AB1-4165-BEF5-D9A0CAB20135}" type="presParOf" srcId="{1E19EB68-B9FF-47F5-A533-92DE0D917B33}" destId="{D7213CA3-A413-417D-AABB-789232817C28}" srcOrd="2" destOrd="0" presId="urn:microsoft.com/office/officeart/2005/8/layout/hList2"/>
    <dgm:cxn modelId="{1E3E86C7-6715-43E3-ADEE-EB4B561209B4}" type="presParOf" srcId="{9E5D0F90-01B8-4E58-AE89-511A1A4CCE5D}" destId="{7188E8A6-AC50-4AC2-B61F-7289B51187CF}" srcOrd="3" destOrd="0" presId="urn:microsoft.com/office/officeart/2005/8/layout/hList2"/>
    <dgm:cxn modelId="{03A35AB8-692F-4D6E-9C59-329AE62A8586}" type="presParOf" srcId="{9E5D0F90-01B8-4E58-AE89-511A1A4CCE5D}" destId="{0A7F324A-DCBB-4A5E-8F86-2C61F2B68269}" srcOrd="4" destOrd="0" presId="urn:microsoft.com/office/officeart/2005/8/layout/hList2"/>
    <dgm:cxn modelId="{98162912-9A5A-4A9C-84B7-356C8A0D1186}" type="presParOf" srcId="{0A7F324A-DCBB-4A5E-8F86-2C61F2B68269}" destId="{9CB96B10-ADC1-4253-996F-D936AF0C029A}" srcOrd="0" destOrd="0" presId="urn:microsoft.com/office/officeart/2005/8/layout/hList2"/>
    <dgm:cxn modelId="{477EA2CC-6FD3-42C0-899F-17BB2EBA6EDE}" type="presParOf" srcId="{0A7F324A-DCBB-4A5E-8F86-2C61F2B68269}" destId="{3C1D2DC3-8BB6-41A9-9E91-BDFAB8C1F73B}" srcOrd="1" destOrd="0" presId="urn:microsoft.com/office/officeart/2005/8/layout/hList2"/>
    <dgm:cxn modelId="{D7E5F7F9-E7F6-44AC-9E22-D7DCFC14D494}" type="presParOf" srcId="{0A7F324A-DCBB-4A5E-8F86-2C61F2B68269}" destId="{A91DED5B-3A30-4481-A148-9F91CB8BB60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3DB27A-2BC2-49E7-B1D3-5AC0EC728135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53E5C-5A47-4BCE-99C9-30C6F438A77D}">
      <dgm:prSet phldrT="[Text]"/>
      <dgm:spPr/>
      <dgm:t>
        <a:bodyPr/>
        <a:lstStyle/>
        <a:p>
          <a:r>
            <a:rPr lang="en-US" dirty="0"/>
            <a:t>Group A</a:t>
          </a:r>
        </a:p>
      </dgm:t>
    </dgm:pt>
    <dgm:pt modelId="{3DA9046F-3D5C-437D-B81F-3C8A1F02BAFD}" type="parTrans" cxnId="{F15ED418-B403-47B0-83DD-407C34A17520}">
      <dgm:prSet/>
      <dgm:spPr/>
      <dgm:t>
        <a:bodyPr/>
        <a:lstStyle/>
        <a:p>
          <a:endParaRPr lang="en-US"/>
        </a:p>
      </dgm:t>
    </dgm:pt>
    <dgm:pt modelId="{8C68F889-9FAB-4E6D-9FBF-2392AA7B7118}" type="sibTrans" cxnId="{F15ED418-B403-47B0-83DD-407C34A17520}">
      <dgm:prSet/>
      <dgm:spPr/>
      <dgm:t>
        <a:bodyPr/>
        <a:lstStyle/>
        <a:p>
          <a:endParaRPr lang="en-US"/>
        </a:p>
      </dgm:t>
    </dgm:pt>
    <dgm:pt modelId="{FFE86CB9-3655-421E-8F49-BCDB1621BAB1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FD234CE-40AB-4EF5-8603-6CFEEC37654A}" type="parTrans" cxnId="{F35B761E-F52B-4F4E-8BB8-19028317BB71}">
      <dgm:prSet/>
      <dgm:spPr/>
      <dgm:t>
        <a:bodyPr/>
        <a:lstStyle/>
        <a:p>
          <a:endParaRPr lang="en-US"/>
        </a:p>
      </dgm:t>
    </dgm:pt>
    <dgm:pt modelId="{6729978D-EC01-4F87-A6B1-EBA564E3756D}" type="sibTrans" cxnId="{F35B761E-F52B-4F4E-8BB8-19028317BB71}">
      <dgm:prSet/>
      <dgm:spPr/>
      <dgm:t>
        <a:bodyPr/>
        <a:lstStyle/>
        <a:p>
          <a:endParaRPr lang="en-US"/>
        </a:p>
      </dgm:t>
    </dgm:pt>
    <dgm:pt modelId="{08CC7998-BB71-4BB0-9334-AB3B1ED2C9B9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0CA8C27E-BDDB-4C2B-B475-23AABCF98767}" type="parTrans" cxnId="{A580CD91-9EAE-4140-8562-ABBD16776728}">
      <dgm:prSet/>
      <dgm:spPr/>
      <dgm:t>
        <a:bodyPr/>
        <a:lstStyle/>
        <a:p>
          <a:endParaRPr lang="en-US"/>
        </a:p>
      </dgm:t>
    </dgm:pt>
    <dgm:pt modelId="{26175033-014C-455C-8093-3FDD547C0742}" type="sibTrans" cxnId="{A580CD91-9EAE-4140-8562-ABBD16776728}">
      <dgm:prSet/>
      <dgm:spPr/>
      <dgm:t>
        <a:bodyPr/>
        <a:lstStyle/>
        <a:p>
          <a:endParaRPr lang="en-US"/>
        </a:p>
      </dgm:t>
    </dgm:pt>
    <dgm:pt modelId="{EED4BF7E-8D72-4E71-B26C-16ECF5CE855C}" type="pres">
      <dgm:prSet presAssocID="{D33DB27A-2BC2-49E7-B1D3-5AC0EC728135}" presName="layout" presStyleCnt="0">
        <dgm:presLayoutVars>
          <dgm:chMax/>
          <dgm:chPref/>
          <dgm:dir/>
          <dgm:resizeHandles/>
        </dgm:presLayoutVars>
      </dgm:prSet>
      <dgm:spPr/>
    </dgm:pt>
    <dgm:pt modelId="{F5CC252F-55ED-4C95-AD01-345717E8C71B}" type="pres">
      <dgm:prSet presAssocID="{52A53E5C-5A47-4BCE-99C9-30C6F438A77D}" presName="root" presStyleCnt="0">
        <dgm:presLayoutVars>
          <dgm:chMax/>
          <dgm:chPref/>
        </dgm:presLayoutVars>
      </dgm:prSet>
      <dgm:spPr/>
    </dgm:pt>
    <dgm:pt modelId="{AC59ECE0-F586-452C-8F30-531C6E5D002F}" type="pres">
      <dgm:prSet presAssocID="{52A53E5C-5A47-4BCE-99C9-30C6F438A77D}" presName="rootComposite" presStyleCnt="0">
        <dgm:presLayoutVars/>
      </dgm:prSet>
      <dgm:spPr/>
    </dgm:pt>
    <dgm:pt modelId="{69D7084F-B455-43ED-BEC8-CDFBF98D9B60}" type="pres">
      <dgm:prSet presAssocID="{52A53E5C-5A47-4BCE-99C9-30C6F438A77D}" presName="ParentAccent" presStyleLbl="alignNode1" presStyleIdx="0" presStyleCnt="3"/>
      <dgm:spPr/>
    </dgm:pt>
    <dgm:pt modelId="{24A64BE5-720B-4F62-BAD6-8E38C1FC2621}" type="pres">
      <dgm:prSet presAssocID="{52A53E5C-5A47-4BCE-99C9-30C6F438A77D}" presName="ParentSmallAccent" presStyleLbl="fgAcc1" presStyleIdx="0" presStyleCnt="3"/>
      <dgm:spPr/>
    </dgm:pt>
    <dgm:pt modelId="{32AA60DD-3F86-42DC-9A4A-CEA20941304D}" type="pres">
      <dgm:prSet presAssocID="{52A53E5C-5A47-4BCE-99C9-30C6F438A77D}" presName="Parent" presStyleLbl="revTx" presStyleIdx="0" presStyleCnt="3">
        <dgm:presLayoutVars>
          <dgm:chMax/>
          <dgm:chPref val="4"/>
          <dgm:bulletEnabled val="1"/>
        </dgm:presLayoutVars>
      </dgm:prSet>
      <dgm:spPr/>
    </dgm:pt>
    <dgm:pt modelId="{F13E53A3-BF04-48BD-8624-E0D296918AB5}" type="pres">
      <dgm:prSet presAssocID="{52A53E5C-5A47-4BCE-99C9-30C6F438A77D}" presName="childShape" presStyleCnt="0">
        <dgm:presLayoutVars>
          <dgm:chMax val="0"/>
          <dgm:chPref val="0"/>
        </dgm:presLayoutVars>
      </dgm:prSet>
      <dgm:spPr/>
    </dgm:pt>
    <dgm:pt modelId="{F3C9C282-5DA6-421F-B5C9-E860AB13A74E}" type="pres">
      <dgm:prSet presAssocID="{FFE86CB9-3655-421E-8F49-BCDB1621BAB1}" presName="root" presStyleCnt="0">
        <dgm:presLayoutVars>
          <dgm:chMax/>
          <dgm:chPref/>
        </dgm:presLayoutVars>
      </dgm:prSet>
      <dgm:spPr/>
    </dgm:pt>
    <dgm:pt modelId="{DFA78783-F93E-4419-ADCF-3C20826D87DC}" type="pres">
      <dgm:prSet presAssocID="{FFE86CB9-3655-421E-8F49-BCDB1621BAB1}" presName="rootComposite" presStyleCnt="0">
        <dgm:presLayoutVars/>
      </dgm:prSet>
      <dgm:spPr/>
    </dgm:pt>
    <dgm:pt modelId="{0E78D8EB-EA78-4FA2-9984-214447D81F32}" type="pres">
      <dgm:prSet presAssocID="{FFE86CB9-3655-421E-8F49-BCDB1621BAB1}" presName="ParentAccent" presStyleLbl="alignNode1" presStyleIdx="1" presStyleCnt="3"/>
      <dgm:spPr/>
    </dgm:pt>
    <dgm:pt modelId="{8CEE1C37-B272-4548-847E-78EB6ACBB74D}" type="pres">
      <dgm:prSet presAssocID="{FFE86CB9-3655-421E-8F49-BCDB1621BAB1}" presName="ParentSmallAccent" presStyleLbl="fgAcc1" presStyleIdx="1" presStyleCnt="3"/>
      <dgm:spPr/>
    </dgm:pt>
    <dgm:pt modelId="{F90A6396-8A7F-4FFE-8F0B-27128E140EBA}" type="pres">
      <dgm:prSet presAssocID="{FFE86CB9-3655-421E-8F49-BCDB1621BAB1}" presName="Parent" presStyleLbl="revTx" presStyleIdx="1" presStyleCnt="3">
        <dgm:presLayoutVars>
          <dgm:chMax/>
          <dgm:chPref val="4"/>
          <dgm:bulletEnabled val="1"/>
        </dgm:presLayoutVars>
      </dgm:prSet>
      <dgm:spPr/>
    </dgm:pt>
    <dgm:pt modelId="{0FEE6DF4-6E10-4CCE-ABA7-204DA1051FD8}" type="pres">
      <dgm:prSet presAssocID="{FFE86CB9-3655-421E-8F49-BCDB1621BAB1}" presName="childShape" presStyleCnt="0">
        <dgm:presLayoutVars>
          <dgm:chMax val="0"/>
          <dgm:chPref val="0"/>
        </dgm:presLayoutVars>
      </dgm:prSet>
      <dgm:spPr/>
    </dgm:pt>
    <dgm:pt modelId="{CBC0BCFA-BF55-4C26-8EEF-3B0ABC1FFC3A}" type="pres">
      <dgm:prSet presAssocID="{08CC7998-BB71-4BB0-9334-AB3B1ED2C9B9}" presName="root" presStyleCnt="0">
        <dgm:presLayoutVars>
          <dgm:chMax/>
          <dgm:chPref/>
        </dgm:presLayoutVars>
      </dgm:prSet>
      <dgm:spPr/>
    </dgm:pt>
    <dgm:pt modelId="{B69D3C3C-9659-47CA-BF19-AFD701F9CD9E}" type="pres">
      <dgm:prSet presAssocID="{08CC7998-BB71-4BB0-9334-AB3B1ED2C9B9}" presName="rootComposite" presStyleCnt="0">
        <dgm:presLayoutVars/>
      </dgm:prSet>
      <dgm:spPr/>
    </dgm:pt>
    <dgm:pt modelId="{442AE47B-FBE8-494A-933D-50B784541A77}" type="pres">
      <dgm:prSet presAssocID="{08CC7998-BB71-4BB0-9334-AB3B1ED2C9B9}" presName="ParentAccent" presStyleLbl="alignNode1" presStyleIdx="2" presStyleCnt="3"/>
      <dgm:spPr/>
    </dgm:pt>
    <dgm:pt modelId="{575B8AEB-F138-4CD6-A717-64CEE929FB44}" type="pres">
      <dgm:prSet presAssocID="{08CC7998-BB71-4BB0-9334-AB3B1ED2C9B9}" presName="ParentSmallAccent" presStyleLbl="fgAcc1" presStyleIdx="2" presStyleCnt="3"/>
      <dgm:spPr/>
    </dgm:pt>
    <dgm:pt modelId="{2A46F558-4A3A-4EAF-8129-D1BA375A18D5}" type="pres">
      <dgm:prSet presAssocID="{08CC7998-BB71-4BB0-9334-AB3B1ED2C9B9}" presName="Parent" presStyleLbl="revTx" presStyleIdx="2" presStyleCnt="3">
        <dgm:presLayoutVars>
          <dgm:chMax/>
          <dgm:chPref val="4"/>
          <dgm:bulletEnabled val="1"/>
        </dgm:presLayoutVars>
      </dgm:prSet>
      <dgm:spPr/>
    </dgm:pt>
    <dgm:pt modelId="{0B77E324-619B-4B9A-96A7-9767ED324880}" type="pres">
      <dgm:prSet presAssocID="{08CC7998-BB71-4BB0-9334-AB3B1ED2C9B9}" presName="childShape" presStyleCnt="0">
        <dgm:presLayoutVars>
          <dgm:chMax val="0"/>
          <dgm:chPref val="0"/>
        </dgm:presLayoutVars>
      </dgm:prSet>
      <dgm:spPr/>
    </dgm:pt>
  </dgm:ptLst>
  <dgm:cxnLst>
    <dgm:cxn modelId="{F15ED418-B403-47B0-83DD-407C34A17520}" srcId="{D33DB27A-2BC2-49E7-B1D3-5AC0EC728135}" destId="{52A53E5C-5A47-4BCE-99C9-30C6F438A77D}" srcOrd="0" destOrd="0" parTransId="{3DA9046F-3D5C-437D-B81F-3C8A1F02BAFD}" sibTransId="{8C68F889-9FAB-4E6D-9FBF-2392AA7B7118}"/>
    <dgm:cxn modelId="{F35B761E-F52B-4F4E-8BB8-19028317BB71}" srcId="{D33DB27A-2BC2-49E7-B1D3-5AC0EC728135}" destId="{FFE86CB9-3655-421E-8F49-BCDB1621BAB1}" srcOrd="1" destOrd="0" parTransId="{5FD234CE-40AB-4EF5-8603-6CFEEC37654A}" sibTransId="{6729978D-EC01-4F87-A6B1-EBA564E3756D}"/>
    <dgm:cxn modelId="{ED25FE29-0AAE-4DBC-860F-C31E36BE73CF}" type="presOf" srcId="{FFE86CB9-3655-421E-8F49-BCDB1621BAB1}" destId="{F90A6396-8A7F-4FFE-8F0B-27128E140EBA}" srcOrd="0" destOrd="0" presId="urn:microsoft.com/office/officeart/2008/layout/SquareAccentList"/>
    <dgm:cxn modelId="{A6552142-EC81-4A76-AF41-A8F0E0B5BC78}" type="presOf" srcId="{08CC7998-BB71-4BB0-9334-AB3B1ED2C9B9}" destId="{2A46F558-4A3A-4EAF-8129-D1BA375A18D5}" srcOrd="0" destOrd="0" presId="urn:microsoft.com/office/officeart/2008/layout/SquareAccentList"/>
    <dgm:cxn modelId="{1767637A-46AF-46D5-BD26-F3E14F0CBBFF}" type="presOf" srcId="{D33DB27A-2BC2-49E7-B1D3-5AC0EC728135}" destId="{EED4BF7E-8D72-4E71-B26C-16ECF5CE855C}" srcOrd="0" destOrd="0" presId="urn:microsoft.com/office/officeart/2008/layout/SquareAccentList"/>
    <dgm:cxn modelId="{12605680-827F-4E72-A1DA-5E68BD4E2E46}" type="presOf" srcId="{52A53E5C-5A47-4BCE-99C9-30C6F438A77D}" destId="{32AA60DD-3F86-42DC-9A4A-CEA20941304D}" srcOrd="0" destOrd="0" presId="urn:microsoft.com/office/officeart/2008/layout/SquareAccentList"/>
    <dgm:cxn modelId="{A580CD91-9EAE-4140-8562-ABBD16776728}" srcId="{D33DB27A-2BC2-49E7-B1D3-5AC0EC728135}" destId="{08CC7998-BB71-4BB0-9334-AB3B1ED2C9B9}" srcOrd="2" destOrd="0" parTransId="{0CA8C27E-BDDB-4C2B-B475-23AABCF98767}" sibTransId="{26175033-014C-455C-8093-3FDD547C0742}"/>
    <dgm:cxn modelId="{FA09FC7E-9984-4D6F-9A07-93856CF5FC3A}" type="presParOf" srcId="{EED4BF7E-8D72-4E71-B26C-16ECF5CE855C}" destId="{F5CC252F-55ED-4C95-AD01-345717E8C71B}" srcOrd="0" destOrd="0" presId="urn:microsoft.com/office/officeart/2008/layout/SquareAccentList"/>
    <dgm:cxn modelId="{A0107FD8-AA80-4742-9268-D8BD2C13C758}" type="presParOf" srcId="{F5CC252F-55ED-4C95-AD01-345717E8C71B}" destId="{AC59ECE0-F586-452C-8F30-531C6E5D002F}" srcOrd="0" destOrd="0" presId="urn:microsoft.com/office/officeart/2008/layout/SquareAccentList"/>
    <dgm:cxn modelId="{1F424004-1969-4BA4-B477-D414C021D50D}" type="presParOf" srcId="{AC59ECE0-F586-452C-8F30-531C6E5D002F}" destId="{69D7084F-B455-43ED-BEC8-CDFBF98D9B60}" srcOrd="0" destOrd="0" presId="urn:microsoft.com/office/officeart/2008/layout/SquareAccentList"/>
    <dgm:cxn modelId="{D719B748-924B-4064-9606-B2E4A08A0689}" type="presParOf" srcId="{AC59ECE0-F586-452C-8F30-531C6E5D002F}" destId="{24A64BE5-720B-4F62-BAD6-8E38C1FC2621}" srcOrd="1" destOrd="0" presId="urn:microsoft.com/office/officeart/2008/layout/SquareAccentList"/>
    <dgm:cxn modelId="{A75EF6D8-6111-42DF-841B-3E4EE84144E5}" type="presParOf" srcId="{AC59ECE0-F586-452C-8F30-531C6E5D002F}" destId="{32AA60DD-3F86-42DC-9A4A-CEA20941304D}" srcOrd="2" destOrd="0" presId="urn:microsoft.com/office/officeart/2008/layout/SquareAccentList"/>
    <dgm:cxn modelId="{06A7288A-DE6B-4675-B2FB-2FF1D46A2D52}" type="presParOf" srcId="{F5CC252F-55ED-4C95-AD01-345717E8C71B}" destId="{F13E53A3-BF04-48BD-8624-E0D296918AB5}" srcOrd="1" destOrd="0" presId="urn:microsoft.com/office/officeart/2008/layout/SquareAccentList"/>
    <dgm:cxn modelId="{04020570-DC9F-47BA-9DAD-404F8B3C06C5}" type="presParOf" srcId="{EED4BF7E-8D72-4E71-B26C-16ECF5CE855C}" destId="{F3C9C282-5DA6-421F-B5C9-E860AB13A74E}" srcOrd="1" destOrd="0" presId="urn:microsoft.com/office/officeart/2008/layout/SquareAccentList"/>
    <dgm:cxn modelId="{3556092B-284B-4A44-8F06-D9AA8ECEE65E}" type="presParOf" srcId="{F3C9C282-5DA6-421F-B5C9-E860AB13A74E}" destId="{DFA78783-F93E-4419-ADCF-3C20826D87DC}" srcOrd="0" destOrd="0" presId="urn:microsoft.com/office/officeart/2008/layout/SquareAccentList"/>
    <dgm:cxn modelId="{9D63E096-F35A-4FF6-8DF9-7965896F623F}" type="presParOf" srcId="{DFA78783-F93E-4419-ADCF-3C20826D87DC}" destId="{0E78D8EB-EA78-4FA2-9984-214447D81F32}" srcOrd="0" destOrd="0" presId="urn:microsoft.com/office/officeart/2008/layout/SquareAccentList"/>
    <dgm:cxn modelId="{9AB23433-B884-4FE2-BDC3-801859FB6C4E}" type="presParOf" srcId="{DFA78783-F93E-4419-ADCF-3C20826D87DC}" destId="{8CEE1C37-B272-4548-847E-78EB6ACBB74D}" srcOrd="1" destOrd="0" presId="urn:microsoft.com/office/officeart/2008/layout/SquareAccentList"/>
    <dgm:cxn modelId="{09DDD956-83DF-4B92-81DF-CB4A1436E37B}" type="presParOf" srcId="{DFA78783-F93E-4419-ADCF-3C20826D87DC}" destId="{F90A6396-8A7F-4FFE-8F0B-27128E140EBA}" srcOrd="2" destOrd="0" presId="urn:microsoft.com/office/officeart/2008/layout/SquareAccentList"/>
    <dgm:cxn modelId="{88F4202B-BC3A-4202-B2B3-891A565AF3EA}" type="presParOf" srcId="{F3C9C282-5DA6-421F-B5C9-E860AB13A74E}" destId="{0FEE6DF4-6E10-4CCE-ABA7-204DA1051FD8}" srcOrd="1" destOrd="0" presId="urn:microsoft.com/office/officeart/2008/layout/SquareAccentList"/>
    <dgm:cxn modelId="{84E7A71E-C902-48B6-8099-1DE2224FDCBD}" type="presParOf" srcId="{EED4BF7E-8D72-4E71-B26C-16ECF5CE855C}" destId="{CBC0BCFA-BF55-4C26-8EEF-3B0ABC1FFC3A}" srcOrd="2" destOrd="0" presId="urn:microsoft.com/office/officeart/2008/layout/SquareAccentList"/>
    <dgm:cxn modelId="{57C72FCF-E260-4628-944F-29DC6C4CAE2D}" type="presParOf" srcId="{CBC0BCFA-BF55-4C26-8EEF-3B0ABC1FFC3A}" destId="{B69D3C3C-9659-47CA-BF19-AFD701F9CD9E}" srcOrd="0" destOrd="0" presId="urn:microsoft.com/office/officeart/2008/layout/SquareAccentList"/>
    <dgm:cxn modelId="{A9D7E1A5-42F4-4A3A-AA57-580F01DE98DF}" type="presParOf" srcId="{B69D3C3C-9659-47CA-BF19-AFD701F9CD9E}" destId="{442AE47B-FBE8-494A-933D-50B784541A77}" srcOrd="0" destOrd="0" presId="urn:microsoft.com/office/officeart/2008/layout/SquareAccentList"/>
    <dgm:cxn modelId="{FD31F619-82A1-4E13-8A59-47162C776F0C}" type="presParOf" srcId="{B69D3C3C-9659-47CA-BF19-AFD701F9CD9E}" destId="{575B8AEB-F138-4CD6-A717-64CEE929FB44}" srcOrd="1" destOrd="0" presId="urn:microsoft.com/office/officeart/2008/layout/SquareAccentList"/>
    <dgm:cxn modelId="{30DC0689-1D12-422D-8493-350B02AD078F}" type="presParOf" srcId="{B69D3C3C-9659-47CA-BF19-AFD701F9CD9E}" destId="{2A46F558-4A3A-4EAF-8129-D1BA375A18D5}" srcOrd="2" destOrd="0" presId="urn:microsoft.com/office/officeart/2008/layout/SquareAccentList"/>
    <dgm:cxn modelId="{BE69F21E-B562-499F-87FA-CA3E0B66246A}" type="presParOf" srcId="{CBC0BCFA-BF55-4C26-8EEF-3B0ABC1FFC3A}" destId="{0B77E324-619B-4B9A-96A7-9767ED32488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C995D-0B58-4E06-922F-5FBE6E053F2A}">
      <dsp:nvSpPr>
        <dsp:cNvPr id="0" name=""/>
        <dsp:cNvSpPr/>
      </dsp:nvSpPr>
      <dsp:spPr>
        <a:xfrm rot="16200000">
          <a:off x="-1932281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A</a:t>
          </a:r>
        </a:p>
      </dsp:txBody>
      <dsp:txXfrm>
        <a:off x="-1932281" y="3003520"/>
        <a:ext cx="4550156" cy="542206"/>
      </dsp:txXfrm>
    </dsp:sp>
    <dsp:sp modelId="{BF67EA4F-588F-4EA8-995A-32B05E0656F8}">
      <dsp:nvSpPr>
        <dsp:cNvPr id="0" name=""/>
        <dsp:cNvSpPr/>
      </dsp:nvSpPr>
      <dsp:spPr>
        <a:xfrm>
          <a:off x="61390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calculate the average of three numbers using ROUND function</a:t>
          </a:r>
          <a:endParaRPr lang="en-US" sz="2700" kern="1200" dirty="0"/>
        </a:p>
      </dsp:txBody>
      <dsp:txXfrm>
        <a:off x="613900" y="999545"/>
        <a:ext cx="2700765" cy="4550156"/>
      </dsp:txXfrm>
    </dsp:sp>
    <dsp:sp modelId="{A1E80340-C502-4ECD-A82A-37FB9DB53707}">
      <dsp:nvSpPr>
        <dsp:cNvPr id="0" name=""/>
        <dsp:cNvSpPr/>
      </dsp:nvSpPr>
      <dsp:spPr>
        <a:xfrm>
          <a:off x="7169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13CA3-A413-417D-AABB-789232817C28}">
      <dsp:nvSpPr>
        <dsp:cNvPr id="0" name=""/>
        <dsp:cNvSpPr/>
      </dsp:nvSpPr>
      <dsp:spPr>
        <a:xfrm rot="16200000">
          <a:off x="201333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B</a:t>
          </a:r>
        </a:p>
      </dsp:txBody>
      <dsp:txXfrm>
        <a:off x="2013338" y="3003520"/>
        <a:ext cx="4550156" cy="542206"/>
      </dsp:txXfrm>
    </dsp:sp>
    <dsp:sp modelId="{68B49786-463F-4F09-A570-8E42659B6453}">
      <dsp:nvSpPr>
        <dsp:cNvPr id="0" name=""/>
        <dsp:cNvSpPr/>
      </dsp:nvSpPr>
      <dsp:spPr>
        <a:xfrm>
          <a:off x="455952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make guessing game using random function. Keep guessing until user give correct number.</a:t>
          </a:r>
          <a:endParaRPr lang="en-US" sz="2700" kern="1200" dirty="0"/>
        </a:p>
      </dsp:txBody>
      <dsp:txXfrm>
        <a:off x="4559520" y="999545"/>
        <a:ext cx="2700765" cy="4550156"/>
      </dsp:txXfrm>
    </dsp:sp>
    <dsp:sp modelId="{837198C5-2783-4B09-BB2D-AF869A8ADE25}">
      <dsp:nvSpPr>
        <dsp:cNvPr id="0" name=""/>
        <dsp:cNvSpPr/>
      </dsp:nvSpPr>
      <dsp:spPr>
        <a:xfrm>
          <a:off x="401731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DED5B-3A30-4481-A148-9F91CB8BB603}">
      <dsp:nvSpPr>
        <dsp:cNvPr id="0" name=""/>
        <dsp:cNvSpPr/>
      </dsp:nvSpPr>
      <dsp:spPr>
        <a:xfrm rot="16200000">
          <a:off x="595895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C</a:t>
          </a:r>
        </a:p>
      </dsp:txBody>
      <dsp:txXfrm>
        <a:off x="5958958" y="3003520"/>
        <a:ext cx="4550156" cy="542206"/>
      </dsp:txXfrm>
    </dsp:sp>
    <dsp:sp modelId="{3C1D2DC3-8BB6-41A9-9E91-BDFAB8C1F73B}">
      <dsp:nvSpPr>
        <dsp:cNvPr id="0" name=""/>
        <dsp:cNvSpPr/>
      </dsp:nvSpPr>
      <dsp:spPr>
        <a:xfrm>
          <a:off x="850514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478196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Students will make guessing game using random function. You have only 3 chance to guess </a:t>
          </a:r>
          <a:r>
            <a:rPr lang="en-US" sz="2700" b="0" i="0" kern="1200"/>
            <a:t>the number.</a:t>
          </a:r>
          <a:endParaRPr lang="en-US" sz="2700" kern="1200" dirty="0"/>
        </a:p>
      </dsp:txBody>
      <dsp:txXfrm>
        <a:off x="8505140" y="999545"/>
        <a:ext cx="2700765" cy="4550156"/>
      </dsp:txXfrm>
    </dsp:sp>
    <dsp:sp modelId="{9CB96B10-ADC1-4253-996F-D936AF0C029A}">
      <dsp:nvSpPr>
        <dsp:cNvPr id="0" name=""/>
        <dsp:cNvSpPr/>
      </dsp:nvSpPr>
      <dsp:spPr>
        <a:xfrm>
          <a:off x="796293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7084F-B455-43ED-BEC8-CDFBF98D9B60}">
      <dsp:nvSpPr>
        <dsp:cNvPr id="0" name=""/>
        <dsp:cNvSpPr/>
      </dsp:nvSpPr>
      <dsp:spPr>
        <a:xfrm>
          <a:off x="564" y="768777"/>
          <a:ext cx="3637571" cy="427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A64BE5-720B-4F62-BAD6-8E38C1FC2621}">
      <dsp:nvSpPr>
        <dsp:cNvPr id="0" name=""/>
        <dsp:cNvSpPr/>
      </dsp:nvSpPr>
      <dsp:spPr>
        <a:xfrm>
          <a:off x="564" y="929497"/>
          <a:ext cx="267229" cy="2672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A60DD-3F86-42DC-9A4A-CEA20941304D}">
      <dsp:nvSpPr>
        <dsp:cNvPr id="0" name=""/>
        <dsp:cNvSpPr/>
      </dsp:nvSpPr>
      <dsp:spPr>
        <a:xfrm>
          <a:off x="564" y="0"/>
          <a:ext cx="3637571" cy="76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Group A</a:t>
          </a:r>
        </a:p>
      </dsp:txBody>
      <dsp:txXfrm>
        <a:off x="564" y="0"/>
        <a:ext cx="3637571" cy="768777"/>
      </dsp:txXfrm>
    </dsp:sp>
    <dsp:sp modelId="{0E78D8EB-EA78-4FA2-9984-214447D81F32}">
      <dsp:nvSpPr>
        <dsp:cNvPr id="0" name=""/>
        <dsp:cNvSpPr/>
      </dsp:nvSpPr>
      <dsp:spPr>
        <a:xfrm>
          <a:off x="3820014" y="768777"/>
          <a:ext cx="3637571" cy="427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E1C37-B272-4548-847E-78EB6ACBB74D}">
      <dsp:nvSpPr>
        <dsp:cNvPr id="0" name=""/>
        <dsp:cNvSpPr/>
      </dsp:nvSpPr>
      <dsp:spPr>
        <a:xfrm>
          <a:off x="3820014" y="929497"/>
          <a:ext cx="267229" cy="2672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0A6396-8A7F-4FFE-8F0B-27128E140EBA}">
      <dsp:nvSpPr>
        <dsp:cNvPr id="0" name=""/>
        <dsp:cNvSpPr/>
      </dsp:nvSpPr>
      <dsp:spPr>
        <a:xfrm>
          <a:off x="3820014" y="0"/>
          <a:ext cx="3637571" cy="76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Group B</a:t>
          </a:r>
        </a:p>
      </dsp:txBody>
      <dsp:txXfrm>
        <a:off x="3820014" y="0"/>
        <a:ext cx="3637571" cy="768777"/>
      </dsp:txXfrm>
    </dsp:sp>
    <dsp:sp modelId="{442AE47B-FBE8-494A-933D-50B784541A77}">
      <dsp:nvSpPr>
        <dsp:cNvPr id="0" name=""/>
        <dsp:cNvSpPr/>
      </dsp:nvSpPr>
      <dsp:spPr>
        <a:xfrm>
          <a:off x="7639464" y="768777"/>
          <a:ext cx="3637571" cy="427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B8AEB-F138-4CD6-A717-64CEE929FB44}">
      <dsp:nvSpPr>
        <dsp:cNvPr id="0" name=""/>
        <dsp:cNvSpPr/>
      </dsp:nvSpPr>
      <dsp:spPr>
        <a:xfrm>
          <a:off x="7639464" y="929497"/>
          <a:ext cx="267229" cy="2672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6F558-4A3A-4EAF-8129-D1BA375A18D5}">
      <dsp:nvSpPr>
        <dsp:cNvPr id="0" name=""/>
        <dsp:cNvSpPr/>
      </dsp:nvSpPr>
      <dsp:spPr>
        <a:xfrm>
          <a:off x="7639464" y="0"/>
          <a:ext cx="3637571" cy="76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Group C</a:t>
          </a:r>
        </a:p>
      </dsp:txBody>
      <dsp:txXfrm>
        <a:off x="7639464" y="0"/>
        <a:ext cx="3637571" cy="768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Programming: Syntax error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01200" y="5791200"/>
            <a:ext cx="24415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F814A7-836A-EE99-DFEC-395131BD2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5332793"/>
              </p:ext>
            </p:extLst>
          </p:nvPr>
        </p:nvGraphicFramePr>
        <p:xfrm>
          <a:off x="304800" y="990600"/>
          <a:ext cx="11277600" cy="583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0" y="228600"/>
            <a:ext cx="121920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Differentiated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497228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F814A7-836A-EE99-DFEC-395131BD2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7783814"/>
              </p:ext>
            </p:extLst>
          </p:nvPr>
        </p:nvGraphicFramePr>
        <p:xfrm>
          <a:off x="304800" y="990600"/>
          <a:ext cx="112776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0" y="228600"/>
            <a:ext cx="121920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/>
              <a:t>Differentiated Activities</a:t>
            </a:r>
            <a:endParaRPr lang="en-US" sz="3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84CA69-C631-0E62-111B-58F2EDCDAF3F}"/>
              </a:ext>
            </a:extLst>
          </p:cNvPr>
          <p:cNvSpPr txBox="1"/>
          <p:nvPr/>
        </p:nvSpPr>
        <p:spPr>
          <a:xfrm>
            <a:off x="7696200" y="2401669"/>
            <a:ext cx="388620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    FUNCTION </a:t>
            </a:r>
            <a:r>
              <a:rPr lang="en-US" sz="1400" dirty="0" err="1"/>
              <a:t>isPrime</a:t>
            </a:r>
            <a:r>
              <a:rPr lang="en-US" sz="1400" dirty="0"/>
              <a:t>(n) RETURNS Boolean</a:t>
            </a:r>
          </a:p>
          <a:p>
            <a:r>
              <a:rPr lang="en-US" sz="1400" dirty="0"/>
              <a:t>        IF n &lt; 2 THEN</a:t>
            </a:r>
          </a:p>
          <a:p>
            <a:r>
              <a:rPr lang="en-US" sz="1400" dirty="0"/>
              <a:t>            RETURN “FALSE”</a:t>
            </a:r>
          </a:p>
          <a:p>
            <a:r>
              <a:rPr lang="en-US" sz="1400" dirty="0"/>
              <a:t>        ENDIF</a:t>
            </a:r>
          </a:p>
          <a:p>
            <a:r>
              <a:rPr lang="en-US" sz="1400" dirty="0"/>
              <a:t>        FOR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>
                <a:sym typeface="Wingdings" panose="05000000000000000000" pitchFamily="2" charset="2"/>
              </a:rPr>
              <a:t> </a:t>
            </a:r>
            <a:r>
              <a:rPr lang="en-US" sz="1400" dirty="0"/>
              <a:t>2 TO n / 2</a:t>
            </a:r>
          </a:p>
          <a:p>
            <a:r>
              <a:rPr lang="en-US" sz="1400" dirty="0"/>
              <a:t>            IF n MOD </a:t>
            </a:r>
            <a:r>
              <a:rPr lang="en-US" sz="1400" dirty="0" err="1"/>
              <a:t>i</a:t>
            </a:r>
            <a:r>
              <a:rPr lang="en-US" sz="1400" dirty="0"/>
              <a:t> = 0 THEN</a:t>
            </a:r>
          </a:p>
          <a:p>
            <a:r>
              <a:rPr lang="en-US" sz="1400" dirty="0"/>
              <a:t>                RETURN FALSE</a:t>
            </a:r>
          </a:p>
          <a:p>
            <a:r>
              <a:rPr lang="en-US" sz="1400" dirty="0"/>
              <a:t>            ENDIF</a:t>
            </a:r>
          </a:p>
          <a:p>
            <a:r>
              <a:rPr lang="en-US" sz="1400" dirty="0"/>
              <a:t>        NEXT j</a:t>
            </a:r>
          </a:p>
          <a:p>
            <a:r>
              <a:rPr lang="en-US" sz="1400" dirty="0"/>
              <a:t>        RETURN TRUE</a:t>
            </a:r>
          </a:p>
          <a:p>
            <a:r>
              <a:rPr lang="en-US" sz="1400" dirty="0"/>
              <a:t>    END FUNCTION</a:t>
            </a:r>
          </a:p>
          <a:p>
            <a:r>
              <a:rPr lang="en-US" sz="1400" dirty="0"/>
              <a:t> 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7AA68D-DBDE-9266-FD95-0841E522849C}"/>
              </a:ext>
            </a:extLst>
          </p:cNvPr>
          <p:cNvSpPr txBox="1"/>
          <p:nvPr/>
        </p:nvSpPr>
        <p:spPr>
          <a:xfrm>
            <a:off x="304800" y="2617112"/>
            <a:ext cx="35814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    num1 ← 5</a:t>
            </a:r>
          </a:p>
          <a:p>
            <a:r>
              <a:rPr lang="en-US" sz="1400" dirty="0"/>
              <a:t>    num2 ← 10</a:t>
            </a:r>
          </a:p>
          <a:p>
            <a:r>
              <a:rPr lang="en-US" sz="1400" dirty="0"/>
              <a:t>    IF num1 &gt; num</a:t>
            </a:r>
          </a:p>
          <a:p>
            <a:r>
              <a:rPr lang="en-US" sz="1400" dirty="0"/>
              <a:t>        PRINT "num1 is greater than num2"</a:t>
            </a:r>
          </a:p>
          <a:p>
            <a:r>
              <a:rPr lang="en-US" sz="1400" dirty="0"/>
              <a:t>    ELSE</a:t>
            </a:r>
          </a:p>
          <a:p>
            <a:r>
              <a:rPr lang="en-US" sz="1400" dirty="0"/>
              <a:t>        PRNT "num2 is greater than num1"</a:t>
            </a:r>
          </a:p>
          <a:p>
            <a:r>
              <a:rPr lang="en-US" sz="1400" dirty="0"/>
              <a:t>    ENDIF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F601B0-CC44-F523-56B3-293EB8ACCA2B}"/>
              </a:ext>
            </a:extLst>
          </p:cNvPr>
          <p:cNvSpPr txBox="1"/>
          <p:nvPr/>
        </p:nvSpPr>
        <p:spPr>
          <a:xfrm>
            <a:off x="4191000" y="2604049"/>
            <a:ext cx="276279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    x ← 10</a:t>
            </a:r>
          </a:p>
          <a:p>
            <a:r>
              <a:rPr lang="en-US" sz="1400" dirty="0"/>
              <a:t>    y ← 20</a:t>
            </a:r>
          </a:p>
          <a:p>
            <a:r>
              <a:rPr lang="en-US" sz="1400" dirty="0"/>
              <a:t>    IF x &lt; y</a:t>
            </a:r>
          </a:p>
          <a:p>
            <a:r>
              <a:rPr lang="en-US" sz="1400" dirty="0"/>
              <a:t>        PRINT "x is greater than y"</a:t>
            </a:r>
          </a:p>
          <a:p>
            <a:r>
              <a:rPr lang="en-US" sz="1400" dirty="0"/>
              <a:t>    ELSE</a:t>
            </a:r>
          </a:p>
          <a:p>
            <a:r>
              <a:rPr lang="en-US" sz="1400" dirty="0"/>
              <a:t>        PRINT "y is greater than x"</a:t>
            </a:r>
          </a:p>
          <a:p>
            <a:r>
              <a:rPr lang="en-US" sz="1400" dirty="0"/>
              <a:t>   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7988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Can you find the error from the code?</a:t>
            </a:r>
          </a:p>
          <a:p>
            <a:pPr algn="l"/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Code # 1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# Algorithm to calculate the sum of two numbers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num1 = 10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num2 = 20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sum = num + num2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print("The sum of the numbers is: ", sum)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Can you find the error from the code?</a:t>
            </a:r>
          </a:p>
          <a:p>
            <a:pPr algn="l"/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code # 2:</a:t>
            </a:r>
          </a:p>
          <a:p>
            <a:pPr algn="l"/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   name ← "John"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   FOR count &lt;- 0 TO 5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       OUTPUT name</a:t>
            </a: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   NEXT </a:t>
            </a:r>
            <a:r>
              <a:rPr lang="en-US" sz="24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coun</a:t>
            </a:r>
            <a:endParaRPr lang="en-US" sz="24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sz="24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18182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Objective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students will be able to identify syntax errors in algorithms after having explored common types of errors</a:t>
            </a:r>
          </a:p>
        </p:txBody>
      </p:sp>
    </p:spTree>
    <p:extLst>
      <p:ext uri="{BB962C8B-B14F-4D97-AF65-F5344CB8AC3E}">
        <p14:creationId xmlns:p14="http://schemas.microsoft.com/office/powerpoint/2010/main" val="243121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Why is it important to identify syntax error?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Identifying and fixing syntax errors is crucial during the development process </a:t>
            </a:r>
            <a:r>
              <a:rPr lang="en-US" sz="2400" b="0" i="0" dirty="0">
                <a:solidFill>
                  <a:srgbClr val="040C28"/>
                </a:solidFill>
                <a:effectLst/>
                <a:highlight>
                  <a:srgbClr val="D3E3FD"/>
                </a:highlight>
                <a:latin typeface="Google Sans"/>
              </a:rPr>
              <a:t>to ensure the program can be interpreted or compiled correctly</a:t>
            </a:r>
            <a:r>
              <a:rPr lang="en-US" sz="24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.</a:t>
            </a:r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55277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425390"/>
            <a:ext cx="109728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>
              <a:lnSpc>
                <a:spcPct val="150000"/>
              </a:lnSpc>
            </a:pP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Syntax Error: Errors in the structure or format of code that prevent it from executing properly.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Algorithm: A set of step-by-step instructions for solving a problem or performing a task.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Debugging: The process of identifying and fixing errors in code.</a:t>
            </a:r>
          </a:p>
        </p:txBody>
      </p:sp>
    </p:spTree>
    <p:extLst>
      <p:ext uri="{BB962C8B-B14F-4D97-AF65-F5344CB8AC3E}">
        <p14:creationId xmlns:p14="http://schemas.microsoft.com/office/powerpoint/2010/main" val="365543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90433936-0992-A15D-3476-B8B0D839475A}"/>
              </a:ext>
            </a:extLst>
          </p:cNvPr>
          <p:cNvSpPr/>
          <p:nvPr/>
        </p:nvSpPr>
        <p:spPr>
          <a:xfrm>
            <a:off x="0" y="228600"/>
            <a:ext cx="2286000" cy="457200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Development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D06341-4795-2FAF-8522-B2992C1C9CC5}"/>
              </a:ext>
            </a:extLst>
          </p:cNvPr>
          <p:cNvSpPr txBox="1"/>
          <p:nvPr/>
        </p:nvSpPr>
        <p:spPr>
          <a:xfrm>
            <a:off x="1295400" y="2971800"/>
            <a:ext cx="610035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    x ← 5</a:t>
            </a:r>
          </a:p>
          <a:p>
            <a:r>
              <a:rPr lang="en-US" dirty="0"/>
              <a:t>    y ← 10</a:t>
            </a:r>
          </a:p>
          <a:p>
            <a:r>
              <a:rPr lang="en-US" dirty="0"/>
              <a:t>    IF x &gt; y THEN</a:t>
            </a:r>
          </a:p>
          <a:p>
            <a:r>
              <a:rPr lang="en-US" dirty="0"/>
              <a:t>        PRINT "x is greater than y"</a:t>
            </a:r>
          </a:p>
          <a:p>
            <a:r>
              <a:rPr lang="en-US" dirty="0"/>
              <a:t>    ELSE</a:t>
            </a:r>
          </a:p>
          <a:p>
            <a:r>
              <a:rPr lang="en-US" dirty="0"/>
              <a:t>        PRINT "y is greater than x"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072034-B336-8690-62CE-5868488B13C6}"/>
              </a:ext>
            </a:extLst>
          </p:cNvPr>
          <p:cNvSpPr txBox="1"/>
          <p:nvPr/>
        </p:nvSpPr>
        <p:spPr>
          <a:xfrm>
            <a:off x="4876800" y="1274802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Missing End Statement: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90433936-0992-A15D-3476-B8B0D839475A}"/>
              </a:ext>
            </a:extLst>
          </p:cNvPr>
          <p:cNvSpPr/>
          <p:nvPr/>
        </p:nvSpPr>
        <p:spPr>
          <a:xfrm>
            <a:off x="0" y="228600"/>
            <a:ext cx="2286000" cy="457200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Development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072034-B336-8690-62CE-5868488B13C6}"/>
              </a:ext>
            </a:extLst>
          </p:cNvPr>
          <p:cNvSpPr txBox="1"/>
          <p:nvPr/>
        </p:nvSpPr>
        <p:spPr>
          <a:xfrm>
            <a:off x="4876800" y="1274802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Misspelled Variable Name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6E4D91-3A2A-187A-ED3C-6DCED1FF4914}"/>
              </a:ext>
            </a:extLst>
          </p:cNvPr>
          <p:cNvSpPr txBox="1"/>
          <p:nvPr/>
        </p:nvSpPr>
        <p:spPr>
          <a:xfrm>
            <a:off x="1447800" y="3399405"/>
            <a:ext cx="61003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    num1 ← 5</a:t>
            </a:r>
          </a:p>
          <a:p>
            <a:r>
              <a:rPr lang="en-US" dirty="0"/>
              <a:t>    num2 ← 10</a:t>
            </a:r>
          </a:p>
          <a:p>
            <a:r>
              <a:rPr lang="en-US" dirty="0"/>
              <a:t>    sum ← num1 + numm2  # Misspelled variable name</a:t>
            </a:r>
          </a:p>
          <a:p>
            <a:r>
              <a:rPr lang="en-US" dirty="0"/>
              <a:t>    PRINT "The sum is: " + sum</a:t>
            </a:r>
          </a:p>
        </p:txBody>
      </p:sp>
    </p:spTree>
    <p:extLst>
      <p:ext uri="{BB962C8B-B14F-4D97-AF65-F5344CB8AC3E}">
        <p14:creationId xmlns:p14="http://schemas.microsoft.com/office/powerpoint/2010/main" val="3082912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90433936-0992-A15D-3476-B8B0D839475A}"/>
              </a:ext>
            </a:extLst>
          </p:cNvPr>
          <p:cNvSpPr/>
          <p:nvPr/>
        </p:nvSpPr>
        <p:spPr>
          <a:xfrm>
            <a:off x="0" y="228600"/>
            <a:ext cx="2286000" cy="457200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Development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072034-B336-8690-62CE-5868488B13C6}"/>
              </a:ext>
            </a:extLst>
          </p:cNvPr>
          <p:cNvSpPr txBox="1"/>
          <p:nvPr/>
        </p:nvSpPr>
        <p:spPr>
          <a:xfrm>
            <a:off x="4876800" y="1274802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Misspelled Variable Name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242079-12AB-3A94-B4DA-860CF4EEFE05}"/>
              </a:ext>
            </a:extLst>
          </p:cNvPr>
          <p:cNvSpPr txBox="1"/>
          <p:nvPr/>
        </p:nvSpPr>
        <p:spPr>
          <a:xfrm>
            <a:off x="1447800" y="3962400"/>
            <a:ext cx="61003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I &lt;- 1 to 10</a:t>
            </a:r>
          </a:p>
          <a:p>
            <a:r>
              <a:rPr lang="en-US" dirty="0"/>
              <a:t>PRINT "Hello"</a:t>
            </a:r>
          </a:p>
          <a:p>
            <a:r>
              <a:rPr lang="en-US" dirty="0"/>
              <a:t>NEXT I</a:t>
            </a:r>
          </a:p>
        </p:txBody>
      </p:sp>
    </p:spTree>
    <p:extLst>
      <p:ext uri="{BB962C8B-B14F-4D97-AF65-F5344CB8AC3E}">
        <p14:creationId xmlns:p14="http://schemas.microsoft.com/office/powerpoint/2010/main" val="372402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75758-527d-4a43-ba7b-af5b957bfa3e">
      <Terms xmlns="http://schemas.microsoft.com/office/infopath/2007/PartnerControls"/>
    </lcf76f155ced4ddcb4097134ff3c332f>
    <TaxCatchAll xmlns="804109e7-d1fc-4c82-bd2e-f8e46ee86a5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A9614F14FD1488B00FA06F070A81F" ma:contentTypeVersion="12" ma:contentTypeDescription="Create a new document." ma:contentTypeScope="" ma:versionID="221c8acda58c228a7c7eb9a687330e64">
  <xsd:schema xmlns:xsd="http://www.w3.org/2001/XMLSchema" xmlns:xs="http://www.w3.org/2001/XMLSchema" xmlns:p="http://schemas.microsoft.com/office/2006/metadata/properties" xmlns:ns2="14b75758-527d-4a43-ba7b-af5b957bfa3e" xmlns:ns3="804109e7-d1fc-4c82-bd2e-f8e46ee86a5b" targetNamespace="http://schemas.microsoft.com/office/2006/metadata/properties" ma:root="true" ma:fieldsID="e52ad42f34da9c17202882a3f2bb3a03" ns2:_="" ns3:_="">
    <xsd:import namespace="14b75758-527d-4a43-ba7b-af5b957bfa3e"/>
    <xsd:import namespace="804109e7-d1fc-4c82-bd2e-f8e46ee86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75758-527d-4a43-ba7b-af5b957bf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0dc97c-4265-4286-a30f-3f951028d5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09e7-d1fc-4c82-bd2e-f8e46ee86a5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eb7ff6d-557b-46c7-9d46-d5aa69cd8ec7}" ma:internalName="TaxCatchAll" ma:showField="CatchAllData" ma:web="804109e7-d1fc-4c82-bd2e-f8e46ee86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7CE633-979D-40A8-B9CB-FF391285C4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5E2ED2-D409-45D0-8220-C96DF6C72076}">
  <ds:schemaRefs>
    <ds:schemaRef ds:uri="http://schemas.microsoft.com/office/2006/metadata/properties"/>
    <ds:schemaRef ds:uri="http://schemas.microsoft.com/office/infopath/2007/PartnerControls"/>
    <ds:schemaRef ds:uri="14b75758-527d-4a43-ba7b-af5b957bfa3e"/>
    <ds:schemaRef ds:uri="804109e7-d1fc-4c82-bd2e-f8e46ee86a5b"/>
  </ds:schemaRefs>
</ds:datastoreItem>
</file>

<file path=customXml/itemProps3.xml><?xml version="1.0" encoding="utf-8"?>
<ds:datastoreItem xmlns:ds="http://schemas.openxmlformats.org/officeDocument/2006/customXml" ds:itemID="{7F7307AD-24D9-48C6-A77B-43561F874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75758-527d-4a43-ba7b-af5b957bfa3e"/>
    <ds:schemaRef ds:uri="804109e7-d1fc-4c82-bd2e-f8e46ee86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</TotalTime>
  <Words>486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Google Sans</vt:lpstr>
      <vt:lpstr>Söhne</vt:lpstr>
      <vt:lpstr>Source Sans Pro</vt:lpstr>
      <vt:lpstr>Times New Roman</vt:lpstr>
      <vt:lpstr>Wingdings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23</cp:revision>
  <dcterms:created xsi:type="dcterms:W3CDTF">2024-01-10T15:53:50Z</dcterms:created>
  <dcterms:modified xsi:type="dcterms:W3CDTF">2024-04-24T08:05:51Z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0x010100F9CA9614F14FD1488B00FA06F070A81F</vt:lpwstr>
  </property>
  <property fmtid="{D5CDD505-2E9C-101B-9397-08002B2CF9AE}" pid="3" name="Created">
    <vt:filetime>2024-01-10T00:00:00Z</vt:filetime>
  </property>
  <property fmtid="{D5CDD505-2E9C-101B-9397-08002B2CF9AE}" pid="4" name="Creator">
    <vt:lpwstr>Microsoft® PowerPoint® for Microsoft 365</vt:lpwstr>
  </property>
  <property fmtid="{D5CDD505-2E9C-101B-9397-08002B2CF9AE}" pid="5" name="LastSaved">
    <vt:filetime>2024-01-10T00:00:00Z</vt:filetime>
  </property>
  <property fmtid="{D5CDD505-2E9C-101B-9397-08002B2CF9AE}" pid="6" name="NXPowerLiteLastOptimized">
    <vt:lpwstr>579000</vt:lpwstr>
  </property>
  <property fmtid="{D5CDD505-2E9C-101B-9397-08002B2CF9AE}" pid="7" name="NXPowerLiteSettings">
    <vt:lpwstr>F7000400038000</vt:lpwstr>
  </property>
  <property fmtid="{D5CDD505-2E9C-101B-9397-08002B2CF9AE}" pid="8" name="NXPowerLiteVersion">
    <vt:lpwstr>S10.2.0</vt:lpwstr>
  </property>
  <property fmtid="{D5CDD505-2E9C-101B-9397-08002B2CF9AE}" pid="9" name="Producer">
    <vt:lpwstr>3-Heights™ PDF Optimization Shell 6.3.1.5 (http://www.pdf-tools.com)</vt:lpwstr>
  </property>
</Properties>
</file>