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375"/>
  </p:normalViewPr>
  <p:slideViewPr>
    <p:cSldViewPr snapToGrid="0" snapToObjects="1">
      <p:cViewPr varScale="1">
        <p:scale>
          <a:sx n="81" d="100"/>
          <a:sy n="81" d="100"/>
        </p:scale>
        <p:origin x="12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2/29/24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2/29/24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439C7-27F4-8047-8988-62BFBB2A4561}"/>
              </a:ext>
            </a:extLst>
          </p:cNvPr>
          <p:cNvSpPr>
            <a:spLocks noGrp="1"/>
          </p:cNvSpPr>
          <p:nvPr>
            <p:ph type="title"/>
          </p:nvPr>
        </p:nvSpPr>
        <p:spPr/>
        <p:txBody>
          <a:bodyPr/>
          <a:lstStyle/>
          <a:p>
            <a:r>
              <a:rPr lang="en-US" dirty="0"/>
              <a:t>BIG QUESTIONS</a:t>
            </a:r>
          </a:p>
        </p:txBody>
      </p:sp>
      <p:sp>
        <p:nvSpPr>
          <p:cNvPr id="4" name="Content Placeholder 3">
            <a:extLst>
              <a:ext uri="{FF2B5EF4-FFF2-40B4-BE49-F238E27FC236}">
                <a16:creationId xmlns:a16="http://schemas.microsoft.com/office/drawing/2014/main" id="{E95AA969-9FAF-1642-9194-82816EBAE146}"/>
              </a:ext>
            </a:extLst>
          </p:cNvPr>
          <p:cNvSpPr>
            <a:spLocks noGrp="1"/>
          </p:cNvSpPr>
          <p:nvPr>
            <p:ph idx="1"/>
          </p:nvPr>
        </p:nvSpPr>
        <p:spPr>
          <a:xfrm>
            <a:off x="220717" y="2364829"/>
            <a:ext cx="11143857" cy="4014232"/>
          </a:xfrm>
        </p:spPr>
        <p:txBody>
          <a:bodyPr>
            <a:normAutofit lnSpcReduction="10000"/>
          </a:bodyPr>
          <a:lstStyle/>
          <a:p>
            <a:pPr lvl="0" algn="just"/>
            <a:r>
              <a:rPr lang="en-US" sz="3200" dirty="0"/>
              <a:t>What are the reasons for adding salt to food? What are the alternatives used in different cultures to replace salt in one of these functions?</a:t>
            </a:r>
          </a:p>
          <a:p>
            <a:pPr algn="just"/>
            <a:r>
              <a:rPr lang="en-US" sz="3200" dirty="0"/>
              <a:t>Under certain conditions athletes can sweat so much that a fine layer of salt covers their skin. What does this tell you about salt? What physical effect can result from this loss of salt from the body and how can the salt be replaced? </a:t>
            </a:r>
          </a:p>
        </p:txBody>
      </p:sp>
    </p:spTree>
    <p:extLst>
      <p:ext uri="{BB962C8B-B14F-4D97-AF65-F5344CB8AC3E}">
        <p14:creationId xmlns:p14="http://schemas.microsoft.com/office/powerpoint/2010/main" val="4236548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41</TotalTime>
  <Words>76</Words>
  <Application>Microsoft Macintosh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Century Gothic</vt:lpstr>
      <vt:lpstr>Wingdings 2</vt:lpstr>
      <vt:lpstr>Quotable</vt:lpstr>
      <vt:lpstr>BIG 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DEFINE</dc:title>
  <dc:creator>Ailyn Sungcaya</dc:creator>
  <cp:lastModifiedBy>Ailyn Sungcaya</cp:lastModifiedBy>
  <cp:revision>11</cp:revision>
  <dcterms:created xsi:type="dcterms:W3CDTF">2023-12-18T10:41:24Z</dcterms:created>
  <dcterms:modified xsi:type="dcterms:W3CDTF">2024-02-29T06:33:06Z</dcterms:modified>
</cp:coreProperties>
</file>