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3" r:id="rId3"/>
    <p:sldId id="289" r:id="rId4"/>
    <p:sldId id="290" r:id="rId5"/>
    <p:sldId id="291" r:id="rId6"/>
    <p:sldId id="294" r:id="rId7"/>
    <p:sldId id="29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56D5E-4E71-5EF7-2D4F-16180137C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25D456-C019-5D25-790B-6414507D8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E15F2-E7AD-257A-A780-9D4B83AD3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A0F7-2512-411B-BEA9-96BA8D0560B5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18490-A4AB-4E4F-9906-9AD603D6C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6DEB0-1A30-1ACB-04F3-9E96A3249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E20D-047D-4004-BEE3-8CC815D21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40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C2599-1603-0E1E-3150-F5F502001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B03F10-C23F-DCF7-A157-24EACA78D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271BD-CED2-1815-4236-B58D543FE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A0F7-2512-411B-BEA9-96BA8D0560B5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5802C-B8F0-6F5B-2868-A90726C6B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F06F3-203D-C6E9-7769-A0D426090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E20D-047D-4004-BEE3-8CC815D21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66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E4E0A0-F7ED-245B-C9F6-1E6E9DE7A4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E983DC-A36F-2103-D86D-422927CCF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900E3-2EA7-BE04-AD0A-C9540B336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A0F7-2512-411B-BEA9-96BA8D0560B5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51628-E645-2D9F-F961-5F277225E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3DE66-BE19-DB46-BEBF-FC7F5E04E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E20D-047D-4004-BEE3-8CC815D21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68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DF834-3054-EEA7-2748-E6819F5FD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B7C38-9B7F-F24D-650E-6EE0ABC65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83E78-7177-9B2A-587E-D8B2DB91C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A0F7-2512-411B-BEA9-96BA8D0560B5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45197-F6B7-7F51-148B-C20459934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00C71-E15D-C0AA-3E5C-46E844536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E20D-047D-4004-BEE3-8CC815D21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1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22233-9E08-06D6-B12D-7ED750066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F580E-466C-F2CB-451E-AD8F3A927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4C388-D126-8547-12CE-500CCE53C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A0F7-2512-411B-BEA9-96BA8D0560B5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EB22F-D509-80B5-A16A-B40CD8F23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36473-9FB2-AE9D-32F5-09EEC61B0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E20D-047D-4004-BEE3-8CC815D21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5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09994-F3F2-FF8A-237E-18BA33123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CE5AD-82C8-C92E-97EE-C970634335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0B25A1-16C7-4AA7-47D8-6FD2CC066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39588E-FF5C-DC0F-C535-AFA63F417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A0F7-2512-411B-BEA9-96BA8D0560B5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AD0DA-CB1F-EDA2-AD72-7C7710E4A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B59CEC-C5E5-B141-E3AC-EE8C30589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E20D-047D-4004-BEE3-8CC815D21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63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85CE8-473E-8105-141F-E9E9BB409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87DDC-E76E-7134-1073-666566AC0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C414D0-681F-AC6B-9888-96A583FED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598FA0-5ED2-1D6E-5A22-30AC658F7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8C8896-C9F0-31B8-BFDE-04CE83A61E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5CD8E2-9BD7-38C3-883C-1856811E0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A0F7-2512-411B-BEA9-96BA8D0560B5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C27A3A-54B4-2231-474E-350C1EC03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B6B83E-1F0D-EEB6-1C3B-44877C872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E20D-047D-4004-BEE3-8CC815D21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0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B65E1-5D18-68E5-C95E-85C21A750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641514-F121-2B27-D742-589839C2C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A0F7-2512-411B-BEA9-96BA8D0560B5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48298-AA1D-3AB1-4AE7-727F3DD00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9B60A-A19D-8542-2B52-5F872A1DA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E20D-047D-4004-BEE3-8CC815D21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9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9E07E5-31B9-9678-FFB6-026661B2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A0F7-2512-411B-BEA9-96BA8D0560B5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047769-B8AF-7783-CF59-535B33EC7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0D54B-4224-20D7-5BC5-B73E30745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E20D-047D-4004-BEE3-8CC815D21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50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F4CE3-351E-D023-436E-44D8274CE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215E4-5DA0-62E9-457C-6C1B9DEB2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9B68E8-40E9-0ABA-6469-33E564981A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F94B91-A2D4-9680-2CA5-7DB578EAD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A0F7-2512-411B-BEA9-96BA8D0560B5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28562-4AE9-E5A1-9D26-CEDB58D91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511B93-DFA2-4C5E-D546-2F0752BDC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E20D-047D-4004-BEE3-8CC815D21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7F07F-FCE1-D1A7-6B3E-0E2857EFF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D55711-1A0A-AF61-12D8-3B173D8243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02C475-CC31-FEC7-2114-D9426987F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75B8EA-44E0-74DE-C34C-0E214E9D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A0F7-2512-411B-BEA9-96BA8D0560B5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53A24E-5774-1670-4B24-A21F5A1D7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86BA9-E2EF-654C-92A9-C7C6D7872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E20D-047D-4004-BEE3-8CC815D21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74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FC0738-C220-482D-6F35-91061643F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25BE5-7267-1C8B-8D5D-E5296EEC5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E2C35-8807-5A16-A90D-C6529D2F4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AA0F7-2512-411B-BEA9-96BA8D0560B5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B1FB6-7B33-4E1D-86DC-287F3FF12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8465F-8526-06E3-C5B8-AADC1B750E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6E20D-047D-4004-BEE3-8CC815D21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5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1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00471" y="3429000"/>
            <a:ext cx="2194560" cy="248716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788668" y="1313434"/>
            <a:ext cx="541147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spcBef>
                <a:spcPts val="100"/>
              </a:spcBef>
              <a:buClr>
                <a:srgbClr val="0F6EC5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We’ve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agreed </a:t>
            </a:r>
            <a:r>
              <a:rPr sz="2700" spc="-5" dirty="0">
                <a:latin typeface="Lucida Sans Unicode"/>
                <a:cs typeface="Lucida Sans Unicode"/>
              </a:rPr>
              <a:t>on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the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following:</a:t>
            </a:r>
            <a:endParaRPr sz="2700">
              <a:latin typeface="Lucida Sans Unicode"/>
              <a:cs typeface="Lucida Sans Unicode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7172" y="164593"/>
            <a:ext cx="8375904" cy="125272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661787" y="4074947"/>
            <a:ext cx="1478915" cy="1027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5300"/>
              </a:lnSpc>
              <a:spcBef>
                <a:spcPts val="100"/>
              </a:spcBef>
            </a:pPr>
            <a:r>
              <a:rPr sz="19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Sole </a:t>
            </a:r>
            <a:r>
              <a:rPr sz="19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traders </a:t>
            </a:r>
            <a:r>
              <a:rPr sz="1900" spc="-5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and </a:t>
            </a:r>
            <a:r>
              <a:rPr sz="19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 P</a:t>
            </a:r>
            <a:r>
              <a:rPr sz="19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sz="19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rtne</a:t>
            </a:r>
            <a:r>
              <a:rPr sz="19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rsh</a:t>
            </a:r>
            <a:r>
              <a:rPr sz="1900" dirty="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sz="19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ps</a:t>
            </a:r>
            <a:endParaRPr sz="1900">
              <a:latin typeface="Lucida Sans Unicode"/>
              <a:cs typeface="Lucida Sans Unicode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288792" y="3378708"/>
            <a:ext cx="2075814" cy="1376680"/>
            <a:chOff x="1764792" y="3378708"/>
            <a:chExt cx="2075814" cy="137668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0028" y="3867912"/>
              <a:ext cx="1330452" cy="73609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4792" y="3378708"/>
              <a:ext cx="1687068" cy="1376171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541902" y="3891788"/>
            <a:ext cx="11861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No</a:t>
            </a:r>
            <a:r>
              <a:rPr sz="1400" spc="-7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FFFFFF"/>
                </a:solidFill>
                <a:latin typeface="Lucida Sans Unicode"/>
                <a:cs typeface="Lucida Sans Unicode"/>
              </a:rPr>
              <a:t>continuity</a:t>
            </a:r>
            <a:endParaRPr sz="1400">
              <a:latin typeface="Lucida Sans Unicode"/>
              <a:cs typeface="Lucida Sans Unicode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536949" y="1860805"/>
            <a:ext cx="1792605" cy="1755775"/>
            <a:chOff x="3012948" y="1860804"/>
            <a:chExt cx="1792605" cy="1755775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94176" y="2427732"/>
              <a:ext cx="832103" cy="11887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12948" y="1860804"/>
              <a:ext cx="1792224" cy="137160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726304" y="2218792"/>
            <a:ext cx="1367790" cy="516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7975" marR="5080" indent="-295910">
              <a:lnSpc>
                <a:spcPct val="114999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Unincorporated </a:t>
            </a:r>
            <a:r>
              <a:rPr sz="1400" spc="-4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Business</a:t>
            </a:r>
            <a:endParaRPr sz="1400">
              <a:latin typeface="Lucida Sans Unicode"/>
              <a:cs typeface="Lucida Sans Unicode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544056" y="1860805"/>
            <a:ext cx="1691639" cy="1755775"/>
            <a:chOff x="5020055" y="1860804"/>
            <a:chExt cx="1691639" cy="1755775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21223" y="2427732"/>
              <a:ext cx="832103" cy="118872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20055" y="1860804"/>
              <a:ext cx="1691640" cy="1371600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961759" y="2218792"/>
            <a:ext cx="859790" cy="516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marR="5080" indent="-81280">
              <a:lnSpc>
                <a:spcPct val="114999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Lucida Sans Unicode"/>
                <a:cs typeface="Lucida Sans Unicode"/>
              </a:rPr>
              <a:t>Unl</a:t>
            </a:r>
            <a:r>
              <a:rPr sz="14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imited  </a:t>
            </a:r>
            <a:r>
              <a:rPr sz="1400" dirty="0">
                <a:solidFill>
                  <a:srgbClr val="FFFFFF"/>
                </a:solidFill>
                <a:latin typeface="Lucida Sans Unicode"/>
                <a:cs typeface="Lucida Sans Unicode"/>
              </a:rPr>
              <a:t>Liability</a:t>
            </a:r>
            <a:endParaRPr sz="1400">
              <a:latin typeface="Lucida Sans Unicode"/>
              <a:cs typeface="Lucida Sans Unicode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431024" y="3378708"/>
            <a:ext cx="2112645" cy="1376680"/>
            <a:chOff x="5907023" y="3378708"/>
            <a:chExt cx="2112645" cy="1376680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07023" y="3867912"/>
              <a:ext cx="1325879" cy="73609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95643" y="3378708"/>
              <a:ext cx="1723644" cy="1376171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8073009" y="4014342"/>
            <a:ext cx="11880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Legal</a:t>
            </a:r>
            <a:r>
              <a:rPr sz="140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FFFFFF"/>
                </a:solidFill>
                <a:latin typeface="Lucida Sans Unicode"/>
                <a:cs typeface="Lucida Sans Unicode"/>
              </a:rPr>
              <a:t>Identity</a:t>
            </a:r>
            <a:endParaRPr sz="1400">
              <a:latin typeface="Lucida Sans Unicode"/>
              <a:cs typeface="Lucida Sans Unicode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648900" y="5725592"/>
            <a:ext cx="5084445" cy="1083945"/>
            <a:chOff x="124899" y="5725591"/>
            <a:chExt cx="5084445" cy="1083945"/>
          </a:xfrm>
        </p:grpSpPr>
        <p:sp>
          <p:nvSpPr>
            <p:cNvPr id="23" name="object 23"/>
            <p:cNvSpPr/>
            <p:nvPr/>
          </p:nvSpPr>
          <p:spPr>
            <a:xfrm>
              <a:off x="152400" y="5753100"/>
              <a:ext cx="5029200" cy="1028700"/>
            </a:xfrm>
            <a:custGeom>
              <a:avLst/>
              <a:gdLst/>
              <a:ahLst/>
              <a:cxnLst/>
              <a:rect l="l" t="t" r="r" b="b"/>
              <a:pathLst>
                <a:path w="5029200" h="1028700">
                  <a:moveTo>
                    <a:pt x="5029200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5029200" y="1028700"/>
                  </a:lnTo>
                  <a:lnTo>
                    <a:pt x="5029200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4899" y="5725591"/>
              <a:ext cx="5084445" cy="1083945"/>
            </a:xfrm>
            <a:custGeom>
              <a:avLst/>
              <a:gdLst/>
              <a:ahLst/>
              <a:cxnLst/>
              <a:rect l="l" t="t" r="r" b="b"/>
              <a:pathLst>
                <a:path w="5084445" h="1083945">
                  <a:moveTo>
                    <a:pt x="5056695" y="0"/>
                  </a:moveTo>
                  <a:lnTo>
                    <a:pt x="27495" y="0"/>
                  </a:lnTo>
                  <a:lnTo>
                    <a:pt x="16791" y="2162"/>
                  </a:lnTo>
                  <a:lnTo>
                    <a:pt x="8051" y="8058"/>
                  </a:lnTo>
                  <a:lnTo>
                    <a:pt x="2160" y="16802"/>
                  </a:lnTo>
                  <a:lnTo>
                    <a:pt x="0" y="27508"/>
                  </a:lnTo>
                  <a:lnTo>
                    <a:pt x="0" y="1056208"/>
                  </a:lnTo>
                  <a:lnTo>
                    <a:pt x="2160" y="1066912"/>
                  </a:lnTo>
                  <a:lnTo>
                    <a:pt x="8051" y="1075651"/>
                  </a:lnTo>
                  <a:lnTo>
                    <a:pt x="16791" y="1081543"/>
                  </a:lnTo>
                  <a:lnTo>
                    <a:pt x="27495" y="1083703"/>
                  </a:lnTo>
                  <a:lnTo>
                    <a:pt x="5056695" y="1083703"/>
                  </a:lnTo>
                  <a:lnTo>
                    <a:pt x="5067430" y="1081543"/>
                  </a:lnTo>
                  <a:lnTo>
                    <a:pt x="5076190" y="1075651"/>
                  </a:lnTo>
                  <a:lnTo>
                    <a:pt x="5082091" y="1066912"/>
                  </a:lnTo>
                  <a:lnTo>
                    <a:pt x="5084254" y="1056208"/>
                  </a:lnTo>
                  <a:lnTo>
                    <a:pt x="5084254" y="1050709"/>
                  </a:lnTo>
                  <a:lnTo>
                    <a:pt x="32994" y="1050709"/>
                  </a:lnTo>
                  <a:lnTo>
                    <a:pt x="32994" y="33007"/>
                  </a:lnTo>
                  <a:lnTo>
                    <a:pt x="5084254" y="33007"/>
                  </a:lnTo>
                  <a:lnTo>
                    <a:pt x="5084254" y="27508"/>
                  </a:lnTo>
                  <a:lnTo>
                    <a:pt x="5082091" y="16802"/>
                  </a:lnTo>
                  <a:lnTo>
                    <a:pt x="5076190" y="8058"/>
                  </a:lnTo>
                  <a:lnTo>
                    <a:pt x="5067430" y="2162"/>
                  </a:lnTo>
                  <a:lnTo>
                    <a:pt x="5056695" y="0"/>
                  </a:lnTo>
                  <a:close/>
                </a:path>
                <a:path w="5084445" h="1083945">
                  <a:moveTo>
                    <a:pt x="5084254" y="33007"/>
                  </a:moveTo>
                  <a:lnTo>
                    <a:pt x="5051234" y="33007"/>
                  </a:lnTo>
                  <a:lnTo>
                    <a:pt x="5051234" y="1050709"/>
                  </a:lnTo>
                  <a:lnTo>
                    <a:pt x="5084254" y="1050709"/>
                  </a:lnTo>
                  <a:lnTo>
                    <a:pt x="5084254" y="33007"/>
                  </a:lnTo>
                  <a:close/>
                </a:path>
                <a:path w="5084445" h="1083945">
                  <a:moveTo>
                    <a:pt x="5040185" y="44005"/>
                  </a:moveTo>
                  <a:lnTo>
                    <a:pt x="43992" y="44005"/>
                  </a:lnTo>
                  <a:lnTo>
                    <a:pt x="43992" y="1039710"/>
                  </a:lnTo>
                  <a:lnTo>
                    <a:pt x="5040185" y="1039710"/>
                  </a:lnTo>
                  <a:lnTo>
                    <a:pt x="5040185" y="1028712"/>
                  </a:lnTo>
                  <a:lnTo>
                    <a:pt x="54991" y="1028712"/>
                  </a:lnTo>
                  <a:lnTo>
                    <a:pt x="54991" y="55003"/>
                  </a:lnTo>
                  <a:lnTo>
                    <a:pt x="5040185" y="55003"/>
                  </a:lnTo>
                  <a:lnTo>
                    <a:pt x="5040185" y="44005"/>
                  </a:lnTo>
                  <a:close/>
                </a:path>
                <a:path w="5084445" h="1083945">
                  <a:moveTo>
                    <a:pt x="5040185" y="55003"/>
                  </a:moveTo>
                  <a:lnTo>
                    <a:pt x="5029136" y="55003"/>
                  </a:lnTo>
                  <a:lnTo>
                    <a:pt x="5029136" y="1028712"/>
                  </a:lnTo>
                  <a:lnTo>
                    <a:pt x="5040185" y="1028712"/>
                  </a:lnTo>
                  <a:lnTo>
                    <a:pt x="5040185" y="55003"/>
                  </a:lnTo>
                  <a:close/>
                </a:path>
              </a:pathLst>
            </a:custGeom>
            <a:solidFill>
              <a:srgbClr val="589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810614" y="5811113"/>
            <a:ext cx="47593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spcBef>
                <a:spcPts val="100"/>
              </a:spcBef>
            </a:pPr>
            <a:r>
              <a:rPr b="1" u="sng" spc="-2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The</a:t>
            </a:r>
            <a:r>
              <a:rPr b="1" u="sng" spc="-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b="1" u="sng" spc="-6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owners</a:t>
            </a:r>
            <a:r>
              <a:rPr b="1" u="sng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b="1" u="sng" spc="-6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take</a:t>
            </a:r>
            <a:r>
              <a:rPr b="1" u="sng" spc="-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b="1" u="sng" spc="-4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all</a:t>
            </a:r>
            <a:r>
              <a:rPr b="1" u="sng" spc="4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b="1" u="sng" spc="-6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the</a:t>
            </a:r>
            <a:r>
              <a:rPr b="1" u="sng" spc="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b="1" u="sng" spc="-2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decisions</a:t>
            </a:r>
            <a:r>
              <a:rPr b="1" spc="40" dirty="0">
                <a:latin typeface="Tahoma"/>
                <a:cs typeface="Tahoma"/>
              </a:rPr>
              <a:t> </a:t>
            </a:r>
            <a:r>
              <a:rPr b="1" spc="-35" dirty="0">
                <a:latin typeface="Tahoma"/>
                <a:cs typeface="Tahoma"/>
              </a:rPr>
              <a:t>and</a:t>
            </a:r>
            <a:r>
              <a:rPr b="1" spc="20" dirty="0">
                <a:latin typeface="Tahoma"/>
                <a:cs typeface="Tahoma"/>
              </a:rPr>
              <a:t> </a:t>
            </a:r>
            <a:r>
              <a:rPr b="1" spc="-65" dirty="0">
                <a:latin typeface="Tahoma"/>
                <a:cs typeface="Tahoma"/>
              </a:rPr>
              <a:t>they </a:t>
            </a:r>
            <a:r>
              <a:rPr b="1" spc="-509" dirty="0">
                <a:latin typeface="Tahoma"/>
                <a:cs typeface="Tahoma"/>
              </a:rPr>
              <a:t> </a:t>
            </a:r>
            <a:r>
              <a:rPr b="1" spc="-65" dirty="0">
                <a:latin typeface="Tahoma"/>
                <a:cs typeface="Tahoma"/>
              </a:rPr>
              <a:t>will</a:t>
            </a:r>
            <a:r>
              <a:rPr b="1" spc="10" dirty="0">
                <a:latin typeface="Tahoma"/>
                <a:cs typeface="Tahoma"/>
              </a:rPr>
              <a:t> </a:t>
            </a:r>
            <a:r>
              <a:rPr b="1" spc="-70" dirty="0">
                <a:latin typeface="Tahoma"/>
                <a:cs typeface="Tahoma"/>
              </a:rPr>
              <a:t>try</a:t>
            </a:r>
            <a:r>
              <a:rPr b="1" spc="25" dirty="0">
                <a:latin typeface="Tahoma"/>
                <a:cs typeface="Tahoma"/>
              </a:rPr>
              <a:t> </a:t>
            </a:r>
            <a:r>
              <a:rPr b="1" spc="-40" dirty="0">
                <a:latin typeface="Tahoma"/>
                <a:cs typeface="Tahoma"/>
              </a:rPr>
              <a:t>to</a:t>
            </a:r>
            <a:r>
              <a:rPr b="1" spc="30" dirty="0">
                <a:latin typeface="Tahoma"/>
                <a:cs typeface="Tahoma"/>
              </a:rPr>
              <a:t> </a:t>
            </a:r>
            <a:r>
              <a:rPr b="1" spc="-50" dirty="0">
                <a:latin typeface="Tahoma"/>
                <a:cs typeface="Tahoma"/>
              </a:rPr>
              <a:t>make</a:t>
            </a:r>
            <a:r>
              <a:rPr b="1" spc="10" dirty="0">
                <a:latin typeface="Tahoma"/>
                <a:cs typeface="Tahoma"/>
              </a:rPr>
              <a:t> </a:t>
            </a:r>
            <a:r>
              <a:rPr b="1" spc="-60" dirty="0">
                <a:latin typeface="Tahoma"/>
                <a:cs typeface="Tahoma"/>
              </a:rPr>
              <a:t>the</a:t>
            </a:r>
            <a:r>
              <a:rPr b="1" spc="10" dirty="0">
                <a:latin typeface="Tahoma"/>
                <a:cs typeface="Tahoma"/>
              </a:rPr>
              <a:t> </a:t>
            </a:r>
            <a:r>
              <a:rPr b="1" spc="-25" dirty="0">
                <a:latin typeface="Tahoma"/>
                <a:cs typeface="Tahoma"/>
              </a:rPr>
              <a:t>business</a:t>
            </a:r>
            <a:r>
              <a:rPr b="1" spc="-5" dirty="0">
                <a:latin typeface="Tahoma"/>
                <a:cs typeface="Tahoma"/>
              </a:rPr>
              <a:t> </a:t>
            </a:r>
            <a:r>
              <a:rPr b="1" spc="-55" dirty="0">
                <a:latin typeface="Tahoma"/>
                <a:cs typeface="Tahoma"/>
              </a:rPr>
              <a:t>achieve</a:t>
            </a:r>
            <a:r>
              <a:rPr b="1" spc="-10" dirty="0">
                <a:latin typeface="Tahoma"/>
                <a:cs typeface="Tahoma"/>
              </a:rPr>
              <a:t> </a:t>
            </a:r>
            <a:r>
              <a:rPr b="1" spc="-40" dirty="0">
                <a:latin typeface="Tahoma"/>
                <a:cs typeface="Tahoma"/>
              </a:rPr>
              <a:t>all</a:t>
            </a:r>
            <a:r>
              <a:rPr b="1" spc="40" dirty="0">
                <a:latin typeface="Tahoma"/>
                <a:cs typeface="Tahoma"/>
              </a:rPr>
              <a:t> </a:t>
            </a:r>
            <a:r>
              <a:rPr b="1" spc="-20" dirty="0">
                <a:latin typeface="Tahoma"/>
                <a:cs typeface="Tahoma"/>
              </a:rPr>
              <a:t>of </a:t>
            </a:r>
            <a:r>
              <a:rPr b="1" spc="-509" dirty="0">
                <a:latin typeface="Tahoma"/>
                <a:cs typeface="Tahoma"/>
              </a:rPr>
              <a:t> </a:t>
            </a:r>
            <a:r>
              <a:rPr b="1" spc="-35" dirty="0">
                <a:latin typeface="Tahoma"/>
                <a:cs typeface="Tahoma"/>
              </a:rPr>
              <a:t>its</a:t>
            </a:r>
            <a:r>
              <a:rPr b="1" spc="10" dirty="0">
                <a:latin typeface="Tahoma"/>
                <a:cs typeface="Tahoma"/>
              </a:rPr>
              <a:t> </a:t>
            </a:r>
            <a:r>
              <a:rPr b="1" spc="-25" dirty="0">
                <a:latin typeface="Tahoma"/>
                <a:cs typeface="Tahoma"/>
              </a:rPr>
              <a:t>aims.</a:t>
            </a:r>
            <a:endParaRPr>
              <a:latin typeface="Tahoma"/>
              <a:cs typeface="Tahom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745209" y="4091458"/>
            <a:ext cx="2922905" cy="2413000"/>
            <a:chOff x="6221208" y="4091458"/>
            <a:chExt cx="2922905" cy="2413000"/>
          </a:xfrm>
        </p:grpSpPr>
        <p:sp>
          <p:nvSpPr>
            <p:cNvPr id="27" name="object 27"/>
            <p:cNvSpPr/>
            <p:nvPr/>
          </p:nvSpPr>
          <p:spPr>
            <a:xfrm>
              <a:off x="6248400" y="4114799"/>
              <a:ext cx="2895600" cy="2362200"/>
            </a:xfrm>
            <a:custGeom>
              <a:avLst/>
              <a:gdLst/>
              <a:ahLst/>
              <a:cxnLst/>
              <a:rect l="l" t="t" r="r" b="b"/>
              <a:pathLst>
                <a:path w="2895600" h="2362200">
                  <a:moveTo>
                    <a:pt x="1982724" y="0"/>
                  </a:moveTo>
                  <a:lnTo>
                    <a:pt x="1536573" y="474852"/>
                  </a:lnTo>
                  <a:lnTo>
                    <a:pt x="1303274" y="206374"/>
                  </a:lnTo>
                  <a:lnTo>
                    <a:pt x="1146175" y="697991"/>
                  </a:lnTo>
                  <a:lnTo>
                    <a:pt x="603504" y="396493"/>
                  </a:lnTo>
                  <a:lnTo>
                    <a:pt x="720090" y="854836"/>
                  </a:lnTo>
                  <a:lnTo>
                    <a:pt x="157099" y="904366"/>
                  </a:lnTo>
                  <a:lnTo>
                    <a:pt x="527558" y="1267714"/>
                  </a:lnTo>
                  <a:lnTo>
                    <a:pt x="0" y="1408302"/>
                  </a:lnTo>
                  <a:lnTo>
                    <a:pt x="446405" y="1680883"/>
                  </a:lnTo>
                  <a:lnTo>
                    <a:pt x="172212" y="1949361"/>
                  </a:lnTo>
                  <a:lnTo>
                    <a:pt x="644144" y="1994750"/>
                  </a:lnTo>
                  <a:lnTo>
                    <a:pt x="659130" y="2362200"/>
                  </a:lnTo>
                  <a:lnTo>
                    <a:pt x="1009015" y="1982165"/>
                  </a:lnTo>
                  <a:lnTo>
                    <a:pt x="1166241" y="2155723"/>
                  </a:lnTo>
                  <a:lnTo>
                    <a:pt x="1323340" y="1899602"/>
                  </a:lnTo>
                  <a:lnTo>
                    <a:pt x="1556639" y="2060587"/>
                  </a:lnTo>
                  <a:lnTo>
                    <a:pt x="1632839" y="1742668"/>
                  </a:lnTo>
                  <a:lnTo>
                    <a:pt x="2003044" y="1899602"/>
                  </a:lnTo>
                  <a:lnTo>
                    <a:pt x="1962531" y="1569326"/>
                  </a:lnTo>
                  <a:lnTo>
                    <a:pt x="2530602" y="1709534"/>
                  </a:lnTo>
                  <a:lnTo>
                    <a:pt x="2195830" y="1346199"/>
                  </a:lnTo>
                  <a:lnTo>
                    <a:pt x="2449195" y="1234693"/>
                  </a:lnTo>
                  <a:lnTo>
                    <a:pt x="2276983" y="1028191"/>
                  </a:lnTo>
                  <a:lnTo>
                    <a:pt x="2895600" y="726693"/>
                  </a:lnTo>
                  <a:lnTo>
                    <a:pt x="2195830" y="714374"/>
                  </a:lnTo>
                  <a:lnTo>
                    <a:pt x="2413889" y="346836"/>
                  </a:lnTo>
                  <a:lnTo>
                    <a:pt x="1947164" y="631824"/>
                  </a:lnTo>
                  <a:lnTo>
                    <a:pt x="1982724" y="0"/>
                  </a:lnTo>
                  <a:close/>
                </a:path>
              </a:pathLst>
            </a:custGeom>
            <a:solidFill>
              <a:srgbClr val="10CF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221208" y="4091458"/>
              <a:ext cx="2922905" cy="2413000"/>
            </a:xfrm>
            <a:custGeom>
              <a:avLst/>
              <a:gdLst/>
              <a:ahLst/>
              <a:cxnLst/>
              <a:rect l="l" t="t" r="r" b="b"/>
              <a:pathLst>
                <a:path w="2922904" h="2413000">
                  <a:moveTo>
                    <a:pt x="636523" y="393700"/>
                  </a:moveTo>
                  <a:lnTo>
                    <a:pt x="628648" y="393700"/>
                  </a:lnTo>
                  <a:lnTo>
                    <a:pt x="620938" y="406400"/>
                  </a:lnTo>
                  <a:lnTo>
                    <a:pt x="608312" y="406400"/>
                  </a:lnTo>
                  <a:lnTo>
                    <a:pt x="604692" y="419100"/>
                  </a:lnTo>
                  <a:lnTo>
                    <a:pt x="603216" y="419100"/>
                  </a:lnTo>
                  <a:lnTo>
                    <a:pt x="604025" y="431800"/>
                  </a:lnTo>
                  <a:lnTo>
                    <a:pt x="712737" y="863600"/>
                  </a:lnTo>
                  <a:lnTo>
                    <a:pt x="181877" y="901700"/>
                  </a:lnTo>
                  <a:lnTo>
                    <a:pt x="174224" y="914400"/>
                  </a:lnTo>
                  <a:lnTo>
                    <a:pt x="162107" y="914400"/>
                  </a:lnTo>
                  <a:lnTo>
                    <a:pt x="158382" y="927100"/>
                  </a:lnTo>
                  <a:lnTo>
                    <a:pt x="156843" y="927100"/>
                  </a:lnTo>
                  <a:lnTo>
                    <a:pt x="157493" y="939800"/>
                  </a:lnTo>
                  <a:lnTo>
                    <a:pt x="160240" y="952500"/>
                  </a:lnTo>
                  <a:lnTo>
                    <a:pt x="164986" y="952500"/>
                  </a:lnTo>
                  <a:lnTo>
                    <a:pt x="501028" y="1282700"/>
                  </a:lnTo>
                  <a:lnTo>
                    <a:pt x="20079" y="1409700"/>
                  </a:lnTo>
                  <a:lnTo>
                    <a:pt x="12658" y="1409700"/>
                  </a:lnTo>
                  <a:lnTo>
                    <a:pt x="6617" y="1422400"/>
                  </a:lnTo>
                  <a:lnTo>
                    <a:pt x="2291" y="1422400"/>
                  </a:lnTo>
                  <a:lnTo>
                    <a:pt x="13" y="1435100"/>
                  </a:lnTo>
                  <a:lnTo>
                    <a:pt x="0" y="1447800"/>
                  </a:lnTo>
                  <a:lnTo>
                    <a:pt x="2284" y="1447800"/>
                  </a:lnTo>
                  <a:lnTo>
                    <a:pt x="6639" y="1460500"/>
                  </a:lnTo>
                  <a:lnTo>
                    <a:pt x="12840" y="1460500"/>
                  </a:lnTo>
                  <a:lnTo>
                    <a:pt x="429146" y="1714500"/>
                  </a:lnTo>
                  <a:lnTo>
                    <a:pt x="180226" y="1955800"/>
                  </a:lnTo>
                  <a:lnTo>
                    <a:pt x="175460" y="1968500"/>
                  </a:lnTo>
                  <a:lnTo>
                    <a:pt x="172670" y="1968500"/>
                  </a:lnTo>
                  <a:lnTo>
                    <a:pt x="171975" y="1981200"/>
                  </a:lnTo>
                  <a:lnTo>
                    <a:pt x="173495" y="1993900"/>
                  </a:lnTo>
                  <a:lnTo>
                    <a:pt x="177147" y="1993900"/>
                  </a:lnTo>
                  <a:lnTo>
                    <a:pt x="182512" y="2006600"/>
                  </a:lnTo>
                  <a:lnTo>
                    <a:pt x="196863" y="2006600"/>
                  </a:lnTo>
                  <a:lnTo>
                    <a:pt x="644792" y="2044700"/>
                  </a:lnTo>
                  <a:lnTo>
                    <a:pt x="658889" y="2387600"/>
                  </a:lnTo>
                  <a:lnTo>
                    <a:pt x="660386" y="2400300"/>
                  </a:lnTo>
                  <a:lnTo>
                    <a:pt x="664096" y="2413000"/>
                  </a:lnTo>
                  <a:lnTo>
                    <a:pt x="706514" y="2413000"/>
                  </a:lnTo>
                  <a:lnTo>
                    <a:pt x="741825" y="2374900"/>
                  </a:lnTo>
                  <a:lnTo>
                    <a:pt x="691274" y="2374900"/>
                  </a:lnTo>
                  <a:lnTo>
                    <a:pt x="676796" y="2019300"/>
                  </a:lnTo>
                  <a:lnTo>
                    <a:pt x="674637" y="2019300"/>
                  </a:lnTo>
                  <a:lnTo>
                    <a:pt x="211722" y="1968500"/>
                  </a:lnTo>
                  <a:lnTo>
                    <a:pt x="477406" y="1714500"/>
                  </a:lnTo>
                  <a:lnTo>
                    <a:pt x="478930" y="1714500"/>
                  </a:lnTo>
                  <a:lnTo>
                    <a:pt x="477914" y="1701800"/>
                  </a:lnTo>
                  <a:lnTo>
                    <a:pt x="476517" y="1701800"/>
                  </a:lnTo>
                  <a:lnTo>
                    <a:pt x="41034" y="1435100"/>
                  </a:lnTo>
                  <a:lnTo>
                    <a:pt x="558051" y="1308100"/>
                  </a:lnTo>
                  <a:lnTo>
                    <a:pt x="559448" y="1295400"/>
                  </a:lnTo>
                  <a:lnTo>
                    <a:pt x="558559" y="1295400"/>
                  </a:lnTo>
                  <a:lnTo>
                    <a:pt x="196736" y="939800"/>
                  </a:lnTo>
                  <a:lnTo>
                    <a:pt x="747789" y="889000"/>
                  </a:lnTo>
                  <a:lnTo>
                    <a:pt x="752615" y="889000"/>
                  </a:lnTo>
                  <a:lnTo>
                    <a:pt x="639204" y="431800"/>
                  </a:lnTo>
                  <a:lnTo>
                    <a:pt x="690697" y="431800"/>
                  </a:lnTo>
                  <a:lnTo>
                    <a:pt x="644030" y="406400"/>
                  </a:lnTo>
                  <a:lnTo>
                    <a:pt x="636523" y="393700"/>
                  </a:lnTo>
                  <a:close/>
                </a:path>
                <a:path w="2922904" h="2413000">
                  <a:moveTo>
                    <a:pt x="1040270" y="2006600"/>
                  </a:moveTo>
                  <a:lnTo>
                    <a:pt x="1032142" y="2006600"/>
                  </a:lnTo>
                  <a:lnTo>
                    <a:pt x="691274" y="2374900"/>
                  </a:lnTo>
                  <a:lnTo>
                    <a:pt x="741825" y="2374900"/>
                  </a:lnTo>
                  <a:lnTo>
                    <a:pt x="1036079" y="2057400"/>
                  </a:lnTo>
                  <a:lnTo>
                    <a:pt x="1087163" y="2057400"/>
                  </a:lnTo>
                  <a:lnTo>
                    <a:pt x="1040270" y="2006600"/>
                  </a:lnTo>
                  <a:close/>
                </a:path>
                <a:path w="2922904" h="2413000">
                  <a:moveTo>
                    <a:pt x="698767" y="2019300"/>
                  </a:moveTo>
                  <a:lnTo>
                    <a:pt x="687845" y="2019300"/>
                  </a:lnTo>
                  <a:lnTo>
                    <a:pt x="701180" y="2349500"/>
                  </a:lnTo>
                  <a:lnTo>
                    <a:pt x="725103" y="2324100"/>
                  </a:lnTo>
                  <a:lnTo>
                    <a:pt x="711086" y="2324100"/>
                  </a:lnTo>
                  <a:lnTo>
                    <a:pt x="698767" y="2019300"/>
                  </a:lnTo>
                  <a:close/>
                </a:path>
                <a:path w="2922904" h="2413000">
                  <a:moveTo>
                    <a:pt x="1044080" y="1981200"/>
                  </a:moveTo>
                  <a:lnTo>
                    <a:pt x="1021220" y="1981200"/>
                  </a:lnTo>
                  <a:lnTo>
                    <a:pt x="1016013" y="1993900"/>
                  </a:lnTo>
                  <a:lnTo>
                    <a:pt x="711086" y="2324100"/>
                  </a:lnTo>
                  <a:lnTo>
                    <a:pt x="725103" y="2324100"/>
                  </a:lnTo>
                  <a:lnTo>
                    <a:pt x="1024141" y="2006600"/>
                  </a:lnTo>
                  <a:lnTo>
                    <a:pt x="1027189" y="1993900"/>
                  </a:lnTo>
                  <a:lnTo>
                    <a:pt x="1051446" y="1993900"/>
                  </a:lnTo>
                  <a:lnTo>
                    <a:pt x="1044080" y="1981200"/>
                  </a:lnTo>
                  <a:close/>
                </a:path>
                <a:path w="2922904" h="2413000">
                  <a:moveTo>
                    <a:pt x="1087163" y="2057400"/>
                  </a:moveTo>
                  <a:lnTo>
                    <a:pt x="1036079" y="2057400"/>
                  </a:lnTo>
                  <a:lnTo>
                    <a:pt x="1173112" y="2209800"/>
                  </a:lnTo>
                  <a:lnTo>
                    <a:pt x="1212355" y="2209800"/>
                  </a:lnTo>
                  <a:lnTo>
                    <a:pt x="1216927" y="2197100"/>
                  </a:lnTo>
                  <a:lnTo>
                    <a:pt x="1232704" y="2171700"/>
                  </a:lnTo>
                  <a:lnTo>
                    <a:pt x="1192670" y="2171700"/>
                  </a:lnTo>
                  <a:lnTo>
                    <a:pt x="1087163" y="2057400"/>
                  </a:lnTo>
                  <a:close/>
                </a:path>
                <a:path w="2922904" h="2413000">
                  <a:moveTo>
                    <a:pt x="1352436" y="1917700"/>
                  </a:moveTo>
                  <a:lnTo>
                    <a:pt x="1349388" y="1917700"/>
                  </a:lnTo>
                  <a:lnTo>
                    <a:pt x="1347991" y="1930400"/>
                  </a:lnTo>
                  <a:lnTo>
                    <a:pt x="1345959" y="1930400"/>
                  </a:lnTo>
                  <a:lnTo>
                    <a:pt x="1192670" y="2171700"/>
                  </a:lnTo>
                  <a:lnTo>
                    <a:pt x="1232704" y="2171700"/>
                  </a:lnTo>
                  <a:lnTo>
                    <a:pt x="1358913" y="1968500"/>
                  </a:lnTo>
                  <a:lnTo>
                    <a:pt x="1410380" y="1968500"/>
                  </a:lnTo>
                  <a:lnTo>
                    <a:pt x="1353706" y="1930400"/>
                  </a:lnTo>
                  <a:lnTo>
                    <a:pt x="1352436" y="1917700"/>
                  </a:lnTo>
                  <a:close/>
                </a:path>
                <a:path w="2922904" h="2413000">
                  <a:moveTo>
                    <a:pt x="1056653" y="1993900"/>
                  </a:moveTo>
                  <a:lnTo>
                    <a:pt x="1045350" y="1993900"/>
                  </a:lnTo>
                  <a:lnTo>
                    <a:pt x="1048398" y="2006600"/>
                  </a:lnTo>
                  <a:lnTo>
                    <a:pt x="1190892" y="2159000"/>
                  </a:lnTo>
                  <a:lnTo>
                    <a:pt x="1206226" y="2133600"/>
                  </a:lnTo>
                  <a:lnTo>
                    <a:pt x="1189241" y="2133600"/>
                  </a:lnTo>
                  <a:lnTo>
                    <a:pt x="1056653" y="1993900"/>
                  </a:lnTo>
                  <a:close/>
                </a:path>
                <a:path w="2922904" h="2413000">
                  <a:moveTo>
                    <a:pt x="1359929" y="1905000"/>
                  </a:moveTo>
                  <a:lnTo>
                    <a:pt x="1331100" y="1905000"/>
                  </a:lnTo>
                  <a:lnTo>
                    <a:pt x="1189241" y="2133600"/>
                  </a:lnTo>
                  <a:lnTo>
                    <a:pt x="1206226" y="2133600"/>
                  </a:lnTo>
                  <a:lnTo>
                    <a:pt x="1336561" y="1917700"/>
                  </a:lnTo>
                  <a:lnTo>
                    <a:pt x="1378702" y="1917700"/>
                  </a:lnTo>
                  <a:lnTo>
                    <a:pt x="1359929" y="1905000"/>
                  </a:lnTo>
                  <a:close/>
                </a:path>
                <a:path w="2922904" h="2413000">
                  <a:moveTo>
                    <a:pt x="1410380" y="1968500"/>
                  </a:moveTo>
                  <a:lnTo>
                    <a:pt x="1358913" y="1968500"/>
                  </a:lnTo>
                  <a:lnTo>
                    <a:pt x="1568209" y="2108200"/>
                  </a:lnTo>
                  <a:lnTo>
                    <a:pt x="1574163" y="2120900"/>
                  </a:lnTo>
                  <a:lnTo>
                    <a:pt x="1593736" y="2120900"/>
                  </a:lnTo>
                  <a:lnTo>
                    <a:pt x="1599608" y="2108200"/>
                  </a:lnTo>
                  <a:lnTo>
                    <a:pt x="1608256" y="2108200"/>
                  </a:lnTo>
                  <a:lnTo>
                    <a:pt x="1610627" y="2095500"/>
                  </a:lnTo>
                  <a:lnTo>
                    <a:pt x="1613745" y="2082800"/>
                  </a:lnTo>
                  <a:lnTo>
                    <a:pt x="1580401" y="2082800"/>
                  </a:lnTo>
                  <a:lnTo>
                    <a:pt x="1410380" y="1968500"/>
                  </a:lnTo>
                  <a:close/>
                </a:path>
                <a:path w="2922904" h="2413000">
                  <a:moveTo>
                    <a:pt x="1660665" y="1765300"/>
                  </a:moveTo>
                  <a:lnTo>
                    <a:pt x="1654696" y="1765300"/>
                  </a:lnTo>
                  <a:lnTo>
                    <a:pt x="1580401" y="2082800"/>
                  </a:lnTo>
                  <a:lnTo>
                    <a:pt x="1613745" y="2082800"/>
                  </a:lnTo>
                  <a:lnTo>
                    <a:pt x="1679207" y="1816100"/>
                  </a:lnTo>
                  <a:lnTo>
                    <a:pt x="1781654" y="1816100"/>
                  </a:lnTo>
                  <a:lnTo>
                    <a:pt x="1660665" y="1765300"/>
                  </a:lnTo>
                  <a:close/>
                </a:path>
                <a:path w="2922904" h="2413000">
                  <a:moveTo>
                    <a:pt x="1378702" y="1917700"/>
                  </a:moveTo>
                  <a:lnTo>
                    <a:pt x="1359929" y="1917700"/>
                  </a:lnTo>
                  <a:lnTo>
                    <a:pt x="1573416" y="2057400"/>
                  </a:lnTo>
                  <a:lnTo>
                    <a:pt x="1576481" y="2044700"/>
                  </a:lnTo>
                  <a:lnTo>
                    <a:pt x="1566431" y="2044700"/>
                  </a:lnTo>
                  <a:lnTo>
                    <a:pt x="1378702" y="1917700"/>
                  </a:lnTo>
                  <a:close/>
                </a:path>
                <a:path w="2922904" h="2413000">
                  <a:moveTo>
                    <a:pt x="1656855" y="1752600"/>
                  </a:moveTo>
                  <a:lnTo>
                    <a:pt x="1635138" y="1752600"/>
                  </a:lnTo>
                  <a:lnTo>
                    <a:pt x="1633233" y="1765300"/>
                  </a:lnTo>
                  <a:lnTo>
                    <a:pt x="1566431" y="2044700"/>
                  </a:lnTo>
                  <a:lnTo>
                    <a:pt x="1576481" y="2044700"/>
                  </a:lnTo>
                  <a:lnTo>
                    <a:pt x="1643901" y="1765300"/>
                  </a:lnTo>
                  <a:lnTo>
                    <a:pt x="1648219" y="1765300"/>
                  </a:lnTo>
                  <a:lnTo>
                    <a:pt x="1656855" y="1752600"/>
                  </a:lnTo>
                  <a:close/>
                </a:path>
                <a:path w="2922904" h="2413000">
                  <a:moveTo>
                    <a:pt x="500901" y="1701800"/>
                  </a:moveTo>
                  <a:lnTo>
                    <a:pt x="489471" y="1701800"/>
                  </a:lnTo>
                  <a:lnTo>
                    <a:pt x="489979" y="1714500"/>
                  </a:lnTo>
                  <a:lnTo>
                    <a:pt x="488836" y="1714500"/>
                  </a:lnTo>
                  <a:lnTo>
                    <a:pt x="485153" y="1727200"/>
                  </a:lnTo>
                  <a:lnTo>
                    <a:pt x="236360" y="1968500"/>
                  </a:lnTo>
                  <a:lnTo>
                    <a:pt x="681114" y="2006600"/>
                  </a:lnTo>
                  <a:lnTo>
                    <a:pt x="687464" y="2019300"/>
                  </a:lnTo>
                  <a:lnTo>
                    <a:pt x="696594" y="2019300"/>
                  </a:lnTo>
                  <a:lnTo>
                    <a:pt x="691290" y="2006600"/>
                  </a:lnTo>
                  <a:lnTo>
                    <a:pt x="683533" y="1993900"/>
                  </a:lnTo>
                  <a:lnTo>
                    <a:pt x="674002" y="1993900"/>
                  </a:lnTo>
                  <a:lnTo>
                    <a:pt x="260871" y="1955800"/>
                  </a:lnTo>
                  <a:lnTo>
                    <a:pt x="492773" y="1727200"/>
                  </a:lnTo>
                  <a:lnTo>
                    <a:pt x="498869" y="1727200"/>
                  </a:lnTo>
                  <a:lnTo>
                    <a:pt x="501917" y="1714500"/>
                  </a:lnTo>
                  <a:lnTo>
                    <a:pt x="500901" y="1701800"/>
                  </a:lnTo>
                  <a:close/>
                </a:path>
                <a:path w="2922904" h="2413000">
                  <a:moveTo>
                    <a:pt x="1781654" y="1816100"/>
                  </a:moveTo>
                  <a:lnTo>
                    <a:pt x="1679207" y="1816100"/>
                  </a:lnTo>
                  <a:lnTo>
                    <a:pt x="2019567" y="1955800"/>
                  </a:lnTo>
                  <a:lnTo>
                    <a:pt x="2046745" y="1955800"/>
                  </a:lnTo>
                  <a:lnTo>
                    <a:pt x="2051915" y="1943100"/>
                  </a:lnTo>
                  <a:lnTo>
                    <a:pt x="2055524" y="1943100"/>
                  </a:lnTo>
                  <a:lnTo>
                    <a:pt x="2057443" y="1930400"/>
                  </a:lnTo>
                  <a:lnTo>
                    <a:pt x="2055989" y="1917700"/>
                  </a:lnTo>
                  <a:lnTo>
                    <a:pt x="2023631" y="1917700"/>
                  </a:lnTo>
                  <a:lnTo>
                    <a:pt x="1781654" y="1816100"/>
                  </a:lnTo>
                  <a:close/>
                </a:path>
                <a:path w="2922904" h="2413000">
                  <a:moveTo>
                    <a:pt x="1988452" y="1587500"/>
                  </a:moveTo>
                  <a:lnTo>
                    <a:pt x="1987436" y="1587500"/>
                  </a:lnTo>
                  <a:lnTo>
                    <a:pt x="1986166" y="1600200"/>
                  </a:lnTo>
                  <a:lnTo>
                    <a:pt x="1984261" y="1600200"/>
                  </a:lnTo>
                  <a:lnTo>
                    <a:pt x="2023631" y="1917700"/>
                  </a:lnTo>
                  <a:lnTo>
                    <a:pt x="2055989" y="1917700"/>
                  </a:lnTo>
                  <a:lnTo>
                    <a:pt x="2021853" y="1638300"/>
                  </a:lnTo>
                  <a:lnTo>
                    <a:pt x="2179249" y="1638300"/>
                  </a:lnTo>
                  <a:lnTo>
                    <a:pt x="1998439" y="1589933"/>
                  </a:lnTo>
                  <a:lnTo>
                    <a:pt x="1988452" y="1587500"/>
                  </a:lnTo>
                  <a:close/>
                </a:path>
                <a:path w="2922904" h="2413000">
                  <a:moveTo>
                    <a:pt x="1663332" y="1739900"/>
                  </a:moveTo>
                  <a:lnTo>
                    <a:pt x="1654823" y="1739900"/>
                  </a:lnTo>
                  <a:lnTo>
                    <a:pt x="1640345" y="1752600"/>
                  </a:lnTo>
                  <a:lnTo>
                    <a:pt x="1661935" y="1752600"/>
                  </a:lnTo>
                  <a:lnTo>
                    <a:pt x="2010423" y="1905000"/>
                  </a:lnTo>
                  <a:lnTo>
                    <a:pt x="2007333" y="1879600"/>
                  </a:lnTo>
                  <a:lnTo>
                    <a:pt x="1997215" y="1879600"/>
                  </a:lnTo>
                  <a:lnTo>
                    <a:pt x="1670698" y="1752600"/>
                  </a:lnTo>
                  <a:lnTo>
                    <a:pt x="1663332" y="1739900"/>
                  </a:lnTo>
                  <a:close/>
                </a:path>
                <a:path w="2922904" h="2413000">
                  <a:moveTo>
                    <a:pt x="1973339" y="1600200"/>
                  </a:moveTo>
                  <a:lnTo>
                    <a:pt x="1962417" y="1600200"/>
                  </a:lnTo>
                  <a:lnTo>
                    <a:pt x="1997215" y="1879600"/>
                  </a:lnTo>
                  <a:lnTo>
                    <a:pt x="2007333" y="1879600"/>
                  </a:lnTo>
                  <a:lnTo>
                    <a:pt x="1973339" y="1600200"/>
                  </a:lnTo>
                  <a:close/>
                </a:path>
                <a:path w="2922904" h="2413000">
                  <a:moveTo>
                    <a:pt x="2179249" y="1638300"/>
                  </a:moveTo>
                  <a:lnTo>
                    <a:pt x="2021853" y="1638300"/>
                  </a:lnTo>
                  <a:lnTo>
                    <a:pt x="2551189" y="1765300"/>
                  </a:lnTo>
                  <a:lnTo>
                    <a:pt x="2575728" y="1765300"/>
                  </a:lnTo>
                  <a:lnTo>
                    <a:pt x="2581415" y="1752600"/>
                  </a:lnTo>
                  <a:lnTo>
                    <a:pt x="2537473" y="1752600"/>
                  </a:lnTo>
                  <a:lnTo>
                    <a:pt x="2514238" y="1727909"/>
                  </a:lnTo>
                  <a:lnTo>
                    <a:pt x="2179249" y="1638300"/>
                  </a:lnTo>
                  <a:close/>
                </a:path>
                <a:path w="2922904" h="2413000">
                  <a:moveTo>
                    <a:pt x="2514238" y="1727909"/>
                  </a:moveTo>
                  <a:lnTo>
                    <a:pt x="2537473" y="1752600"/>
                  </a:lnTo>
                  <a:lnTo>
                    <a:pt x="2541029" y="1747569"/>
                  </a:lnTo>
                  <a:lnTo>
                    <a:pt x="2526024" y="1731062"/>
                  </a:lnTo>
                  <a:lnTo>
                    <a:pt x="2514238" y="1727909"/>
                  </a:lnTo>
                  <a:close/>
                </a:path>
                <a:path w="2922904" h="2413000">
                  <a:moveTo>
                    <a:pt x="2541029" y="1747569"/>
                  </a:moveTo>
                  <a:lnTo>
                    <a:pt x="2537473" y="1752600"/>
                  </a:lnTo>
                  <a:lnTo>
                    <a:pt x="2545601" y="1752600"/>
                  </a:lnTo>
                  <a:lnTo>
                    <a:pt x="2541029" y="1747569"/>
                  </a:lnTo>
                  <a:close/>
                </a:path>
                <a:path w="2922904" h="2413000">
                  <a:moveTo>
                    <a:pt x="2584666" y="1739900"/>
                  </a:moveTo>
                  <a:lnTo>
                    <a:pt x="2553666" y="1739900"/>
                  </a:lnTo>
                  <a:lnTo>
                    <a:pt x="2545601" y="1752600"/>
                  </a:lnTo>
                  <a:lnTo>
                    <a:pt x="2581415" y="1752600"/>
                  </a:lnTo>
                  <a:lnTo>
                    <a:pt x="2584666" y="1739900"/>
                  </a:lnTo>
                  <a:close/>
                </a:path>
                <a:path w="2922904" h="2413000">
                  <a:moveTo>
                    <a:pt x="2526024" y="1731062"/>
                  </a:moveTo>
                  <a:lnTo>
                    <a:pt x="2541029" y="1747569"/>
                  </a:lnTo>
                  <a:lnTo>
                    <a:pt x="2548454" y="1737061"/>
                  </a:lnTo>
                  <a:lnTo>
                    <a:pt x="2526024" y="1731062"/>
                  </a:lnTo>
                  <a:close/>
                </a:path>
                <a:path w="2922904" h="2413000">
                  <a:moveTo>
                    <a:pt x="2553691" y="1739859"/>
                  </a:moveTo>
                  <a:close/>
                </a:path>
                <a:path w="2922904" h="2413000">
                  <a:moveTo>
                    <a:pt x="2554450" y="1738665"/>
                  </a:moveTo>
                  <a:lnTo>
                    <a:pt x="2553691" y="1739859"/>
                  </a:lnTo>
                  <a:lnTo>
                    <a:pt x="2559063" y="1739900"/>
                  </a:lnTo>
                  <a:lnTo>
                    <a:pt x="2554450" y="1738665"/>
                  </a:lnTo>
                  <a:close/>
                </a:path>
                <a:path w="2922904" h="2413000">
                  <a:moveTo>
                    <a:pt x="2845866" y="786013"/>
                  </a:moveTo>
                  <a:lnTo>
                    <a:pt x="2301761" y="1054100"/>
                  </a:lnTo>
                  <a:lnTo>
                    <a:pt x="2298840" y="1054100"/>
                  </a:lnTo>
                  <a:lnTo>
                    <a:pt x="2299856" y="1066800"/>
                  </a:lnTo>
                  <a:lnTo>
                    <a:pt x="2467496" y="1257300"/>
                  </a:lnTo>
                  <a:lnTo>
                    <a:pt x="2220862" y="1371600"/>
                  </a:lnTo>
                  <a:lnTo>
                    <a:pt x="2217306" y="1371600"/>
                  </a:lnTo>
                  <a:lnTo>
                    <a:pt x="2217814" y="1384300"/>
                  </a:lnTo>
                  <a:lnTo>
                    <a:pt x="2218957" y="1384300"/>
                  </a:lnTo>
                  <a:lnTo>
                    <a:pt x="2519399" y="1703434"/>
                  </a:lnTo>
                  <a:lnTo>
                    <a:pt x="2564397" y="1714500"/>
                  </a:lnTo>
                  <a:lnTo>
                    <a:pt x="2556349" y="1725888"/>
                  </a:lnTo>
                  <a:lnTo>
                    <a:pt x="2561730" y="1727200"/>
                  </a:lnTo>
                  <a:lnTo>
                    <a:pt x="2554450" y="1738665"/>
                  </a:lnTo>
                  <a:lnTo>
                    <a:pt x="2559063" y="1739900"/>
                  </a:lnTo>
                  <a:lnTo>
                    <a:pt x="2585130" y="1739900"/>
                  </a:lnTo>
                  <a:lnTo>
                    <a:pt x="2582880" y="1727200"/>
                  </a:lnTo>
                  <a:lnTo>
                    <a:pt x="2577986" y="1714500"/>
                  </a:lnTo>
                  <a:lnTo>
                    <a:pt x="2269376" y="1384300"/>
                  </a:lnTo>
                  <a:lnTo>
                    <a:pt x="2487435" y="1295400"/>
                  </a:lnTo>
                  <a:lnTo>
                    <a:pt x="2495309" y="1282700"/>
                  </a:lnTo>
                  <a:lnTo>
                    <a:pt x="2501151" y="1282700"/>
                  </a:lnTo>
                  <a:lnTo>
                    <a:pt x="2503183" y="1270000"/>
                  </a:lnTo>
                  <a:lnTo>
                    <a:pt x="2503880" y="1270000"/>
                  </a:lnTo>
                  <a:lnTo>
                    <a:pt x="2503136" y="1257300"/>
                  </a:lnTo>
                  <a:lnTo>
                    <a:pt x="2500987" y="1257300"/>
                  </a:lnTo>
                  <a:lnTo>
                    <a:pt x="2497468" y="1244600"/>
                  </a:lnTo>
                  <a:lnTo>
                    <a:pt x="2347735" y="1066800"/>
                  </a:lnTo>
                  <a:lnTo>
                    <a:pt x="2922792" y="787400"/>
                  </a:lnTo>
                  <a:lnTo>
                    <a:pt x="2845866" y="786013"/>
                  </a:lnTo>
                  <a:close/>
                </a:path>
                <a:path w="2922904" h="2413000">
                  <a:moveTo>
                    <a:pt x="2551934" y="1737992"/>
                  </a:moveTo>
                  <a:lnTo>
                    <a:pt x="2553691" y="1739859"/>
                  </a:lnTo>
                  <a:lnTo>
                    <a:pt x="2554450" y="1738665"/>
                  </a:lnTo>
                  <a:lnTo>
                    <a:pt x="2551934" y="1737992"/>
                  </a:lnTo>
                  <a:close/>
                </a:path>
                <a:path w="2922904" h="2413000">
                  <a:moveTo>
                    <a:pt x="2549570" y="1735481"/>
                  </a:moveTo>
                  <a:lnTo>
                    <a:pt x="2548454" y="1737061"/>
                  </a:lnTo>
                  <a:lnTo>
                    <a:pt x="2551934" y="1737992"/>
                  </a:lnTo>
                  <a:lnTo>
                    <a:pt x="2549570" y="1735481"/>
                  </a:lnTo>
                  <a:close/>
                </a:path>
                <a:path w="2922904" h="2413000">
                  <a:moveTo>
                    <a:pt x="2535832" y="1720888"/>
                  </a:moveTo>
                  <a:lnTo>
                    <a:pt x="2549570" y="1735481"/>
                  </a:lnTo>
                  <a:lnTo>
                    <a:pt x="2556349" y="1725888"/>
                  </a:lnTo>
                  <a:lnTo>
                    <a:pt x="2535832" y="1720888"/>
                  </a:lnTo>
                  <a:close/>
                </a:path>
                <a:path w="2922904" h="2413000">
                  <a:moveTo>
                    <a:pt x="2499239" y="1711971"/>
                  </a:moveTo>
                  <a:lnTo>
                    <a:pt x="2514238" y="1727909"/>
                  </a:lnTo>
                  <a:lnTo>
                    <a:pt x="2526024" y="1731062"/>
                  </a:lnTo>
                  <a:lnTo>
                    <a:pt x="2511356" y="1714924"/>
                  </a:lnTo>
                  <a:lnTo>
                    <a:pt x="2499239" y="1711971"/>
                  </a:lnTo>
                  <a:close/>
                </a:path>
                <a:path w="2922904" h="2413000">
                  <a:moveTo>
                    <a:pt x="2519399" y="1703434"/>
                  </a:moveTo>
                  <a:lnTo>
                    <a:pt x="2535832" y="1720888"/>
                  </a:lnTo>
                  <a:lnTo>
                    <a:pt x="2556349" y="1725888"/>
                  </a:lnTo>
                  <a:lnTo>
                    <a:pt x="2564397" y="1714500"/>
                  </a:lnTo>
                  <a:lnTo>
                    <a:pt x="2519399" y="1703434"/>
                  </a:lnTo>
                  <a:close/>
                </a:path>
                <a:path w="2922904" h="2413000">
                  <a:moveTo>
                    <a:pt x="2495589" y="1697578"/>
                  </a:moveTo>
                  <a:lnTo>
                    <a:pt x="2511356" y="1714924"/>
                  </a:lnTo>
                  <a:lnTo>
                    <a:pt x="2535832" y="1720888"/>
                  </a:lnTo>
                  <a:lnTo>
                    <a:pt x="2519399" y="1703434"/>
                  </a:lnTo>
                  <a:lnTo>
                    <a:pt x="2495589" y="1697578"/>
                  </a:lnTo>
                  <a:close/>
                </a:path>
                <a:path w="2922904" h="2413000">
                  <a:moveTo>
                    <a:pt x="2482715" y="1694412"/>
                  </a:moveTo>
                  <a:lnTo>
                    <a:pt x="2499239" y="1711971"/>
                  </a:lnTo>
                  <a:lnTo>
                    <a:pt x="2511356" y="1714924"/>
                  </a:lnTo>
                  <a:lnTo>
                    <a:pt x="2495589" y="1697578"/>
                  </a:lnTo>
                  <a:lnTo>
                    <a:pt x="2482715" y="1694412"/>
                  </a:lnTo>
                  <a:close/>
                </a:path>
                <a:path w="2922904" h="2413000">
                  <a:moveTo>
                    <a:pt x="1996326" y="1574800"/>
                  </a:moveTo>
                  <a:lnTo>
                    <a:pt x="1971561" y="1574800"/>
                  </a:lnTo>
                  <a:lnTo>
                    <a:pt x="1967097" y="1587500"/>
                  </a:lnTo>
                  <a:lnTo>
                    <a:pt x="1989341" y="1587500"/>
                  </a:lnTo>
                  <a:lnTo>
                    <a:pt x="1998439" y="1589933"/>
                  </a:lnTo>
                  <a:lnTo>
                    <a:pt x="2499239" y="1711971"/>
                  </a:lnTo>
                  <a:lnTo>
                    <a:pt x="2482715" y="1694412"/>
                  </a:lnTo>
                  <a:lnTo>
                    <a:pt x="1996326" y="1574800"/>
                  </a:lnTo>
                  <a:close/>
                </a:path>
                <a:path w="2922904" h="2413000">
                  <a:moveTo>
                    <a:pt x="578504" y="1308100"/>
                  </a:moveTo>
                  <a:lnTo>
                    <a:pt x="564655" y="1308100"/>
                  </a:lnTo>
                  <a:lnTo>
                    <a:pt x="68720" y="1447800"/>
                  </a:lnTo>
                  <a:lnTo>
                    <a:pt x="482232" y="1701800"/>
                  </a:lnTo>
                  <a:lnTo>
                    <a:pt x="500012" y="1701800"/>
                  </a:lnTo>
                  <a:lnTo>
                    <a:pt x="495186" y="1689100"/>
                  </a:lnTo>
                  <a:lnTo>
                    <a:pt x="96406" y="1447800"/>
                  </a:lnTo>
                  <a:lnTo>
                    <a:pt x="561734" y="1320800"/>
                  </a:lnTo>
                  <a:lnTo>
                    <a:pt x="574133" y="1320800"/>
                  </a:lnTo>
                  <a:lnTo>
                    <a:pt x="578504" y="1308100"/>
                  </a:lnTo>
                  <a:close/>
                </a:path>
                <a:path w="2922904" h="2413000">
                  <a:moveTo>
                    <a:pt x="2210829" y="1384300"/>
                  </a:moveTo>
                  <a:lnTo>
                    <a:pt x="2198955" y="1384300"/>
                  </a:lnTo>
                  <a:lnTo>
                    <a:pt x="2202828" y="1397000"/>
                  </a:lnTo>
                  <a:lnTo>
                    <a:pt x="2482715" y="1694412"/>
                  </a:lnTo>
                  <a:lnTo>
                    <a:pt x="2495589" y="1697578"/>
                  </a:lnTo>
                  <a:lnTo>
                    <a:pt x="2210829" y="1384300"/>
                  </a:lnTo>
                  <a:close/>
                </a:path>
                <a:path w="2922904" h="2413000">
                  <a:moveTo>
                    <a:pt x="1974736" y="1587500"/>
                  </a:moveTo>
                  <a:lnTo>
                    <a:pt x="1964037" y="1587500"/>
                  </a:lnTo>
                  <a:lnTo>
                    <a:pt x="1962453" y="1600200"/>
                  </a:lnTo>
                  <a:lnTo>
                    <a:pt x="1972704" y="1600200"/>
                  </a:lnTo>
                  <a:lnTo>
                    <a:pt x="1974736" y="1587500"/>
                  </a:lnTo>
                  <a:close/>
                </a:path>
                <a:path w="2922904" h="2413000">
                  <a:moveTo>
                    <a:pt x="1989341" y="1587500"/>
                  </a:moveTo>
                  <a:lnTo>
                    <a:pt x="1988452" y="1587500"/>
                  </a:lnTo>
                  <a:lnTo>
                    <a:pt x="1998439" y="1589933"/>
                  </a:lnTo>
                  <a:lnTo>
                    <a:pt x="1989341" y="1587500"/>
                  </a:lnTo>
                  <a:close/>
                </a:path>
                <a:path w="2922904" h="2413000">
                  <a:moveTo>
                    <a:pt x="2205749" y="1371600"/>
                  </a:moveTo>
                  <a:lnTo>
                    <a:pt x="2195542" y="1371600"/>
                  </a:lnTo>
                  <a:lnTo>
                    <a:pt x="2196510" y="1384300"/>
                  </a:lnTo>
                  <a:lnTo>
                    <a:pt x="2207273" y="1384300"/>
                  </a:lnTo>
                  <a:lnTo>
                    <a:pt x="2205749" y="1371600"/>
                  </a:lnTo>
                  <a:close/>
                </a:path>
                <a:path w="2922904" h="2413000">
                  <a:moveTo>
                    <a:pt x="2211464" y="1358900"/>
                  </a:moveTo>
                  <a:lnTo>
                    <a:pt x="2197875" y="1358900"/>
                  </a:lnTo>
                  <a:lnTo>
                    <a:pt x="2196097" y="1371600"/>
                  </a:lnTo>
                  <a:lnTo>
                    <a:pt x="2207908" y="1371600"/>
                  </a:lnTo>
                  <a:lnTo>
                    <a:pt x="2211464" y="1358900"/>
                  </a:lnTo>
                  <a:close/>
                </a:path>
                <a:path w="2922904" h="2413000">
                  <a:moveTo>
                    <a:pt x="2292363" y="1041400"/>
                  </a:moveTo>
                  <a:lnTo>
                    <a:pt x="2279028" y="1041400"/>
                  </a:lnTo>
                  <a:lnTo>
                    <a:pt x="2275472" y="1054100"/>
                  </a:lnTo>
                  <a:lnTo>
                    <a:pt x="2277631" y="1066800"/>
                  </a:lnTo>
                  <a:lnTo>
                    <a:pt x="2282965" y="1079500"/>
                  </a:lnTo>
                  <a:lnTo>
                    <a:pt x="2431809" y="1257300"/>
                  </a:lnTo>
                  <a:lnTo>
                    <a:pt x="2211972" y="1346200"/>
                  </a:lnTo>
                  <a:lnTo>
                    <a:pt x="2203844" y="1358900"/>
                  </a:lnTo>
                  <a:lnTo>
                    <a:pt x="2216417" y="1358900"/>
                  </a:lnTo>
                  <a:lnTo>
                    <a:pt x="2449716" y="1257300"/>
                  </a:lnTo>
                  <a:lnTo>
                    <a:pt x="2291474" y="1066800"/>
                  </a:lnTo>
                  <a:lnTo>
                    <a:pt x="2288172" y="1066800"/>
                  </a:lnTo>
                  <a:lnTo>
                    <a:pt x="2286902" y="1054100"/>
                  </a:lnTo>
                  <a:lnTo>
                    <a:pt x="2289061" y="1054100"/>
                  </a:lnTo>
                  <a:lnTo>
                    <a:pt x="2292363" y="1041400"/>
                  </a:lnTo>
                  <a:close/>
                </a:path>
                <a:path w="2922904" h="2413000">
                  <a:moveTo>
                    <a:pt x="582213" y="1295400"/>
                  </a:moveTo>
                  <a:lnTo>
                    <a:pt x="572148" y="1295400"/>
                  </a:lnTo>
                  <a:lnTo>
                    <a:pt x="569100" y="1308100"/>
                  </a:lnTo>
                  <a:lnTo>
                    <a:pt x="581292" y="1308100"/>
                  </a:lnTo>
                  <a:lnTo>
                    <a:pt x="582213" y="1295400"/>
                  </a:lnTo>
                  <a:close/>
                </a:path>
                <a:path w="2922904" h="2413000">
                  <a:moveTo>
                    <a:pt x="765061" y="901700"/>
                  </a:moveTo>
                  <a:lnTo>
                    <a:pt x="748805" y="901700"/>
                  </a:lnTo>
                  <a:lnTo>
                    <a:pt x="221374" y="952500"/>
                  </a:lnTo>
                  <a:lnTo>
                    <a:pt x="566306" y="1282700"/>
                  </a:lnTo>
                  <a:lnTo>
                    <a:pt x="570497" y="1295400"/>
                  </a:lnTo>
                  <a:lnTo>
                    <a:pt x="581229" y="1295400"/>
                  </a:lnTo>
                  <a:lnTo>
                    <a:pt x="578435" y="1282700"/>
                  </a:lnTo>
                  <a:lnTo>
                    <a:pt x="573926" y="1282700"/>
                  </a:lnTo>
                  <a:lnTo>
                    <a:pt x="246139" y="952500"/>
                  </a:lnTo>
                  <a:lnTo>
                    <a:pt x="749694" y="914400"/>
                  </a:lnTo>
                  <a:lnTo>
                    <a:pt x="757822" y="914400"/>
                  </a:lnTo>
                  <a:lnTo>
                    <a:pt x="765061" y="901700"/>
                  </a:lnTo>
                  <a:close/>
                </a:path>
                <a:path w="2922904" h="2413000">
                  <a:moveTo>
                    <a:pt x="2807551" y="785317"/>
                  </a:moveTo>
                  <a:lnTo>
                    <a:pt x="2292109" y="1028700"/>
                  </a:lnTo>
                  <a:lnTo>
                    <a:pt x="2284489" y="1041400"/>
                  </a:lnTo>
                  <a:lnTo>
                    <a:pt x="2296935" y="1041400"/>
                  </a:lnTo>
                  <a:lnTo>
                    <a:pt x="2816352" y="785477"/>
                  </a:lnTo>
                  <a:lnTo>
                    <a:pt x="2807551" y="785317"/>
                  </a:lnTo>
                  <a:close/>
                </a:path>
                <a:path w="2922904" h="2413000">
                  <a:moveTo>
                    <a:pt x="774459" y="889000"/>
                  </a:moveTo>
                  <a:lnTo>
                    <a:pt x="760743" y="889000"/>
                  </a:lnTo>
                  <a:lnTo>
                    <a:pt x="757949" y="901700"/>
                  </a:lnTo>
                  <a:lnTo>
                    <a:pt x="769760" y="901700"/>
                  </a:lnTo>
                  <a:lnTo>
                    <a:pt x="774459" y="889000"/>
                  </a:lnTo>
                  <a:close/>
                </a:path>
                <a:path w="2922904" h="2413000">
                  <a:moveTo>
                    <a:pt x="656095" y="457200"/>
                  </a:moveTo>
                  <a:lnTo>
                    <a:pt x="763283" y="876300"/>
                  </a:lnTo>
                  <a:lnTo>
                    <a:pt x="764553" y="889000"/>
                  </a:lnTo>
                  <a:lnTo>
                    <a:pt x="775983" y="889000"/>
                  </a:lnTo>
                  <a:lnTo>
                    <a:pt x="773951" y="876300"/>
                  </a:lnTo>
                  <a:lnTo>
                    <a:pt x="673113" y="482600"/>
                  </a:lnTo>
                  <a:lnTo>
                    <a:pt x="700755" y="482600"/>
                  </a:lnTo>
                  <a:lnTo>
                    <a:pt x="656095" y="457200"/>
                  </a:lnTo>
                  <a:close/>
                </a:path>
                <a:path w="2922904" h="2413000">
                  <a:moveTo>
                    <a:pt x="2870735" y="773759"/>
                  </a:moveTo>
                  <a:lnTo>
                    <a:pt x="2845866" y="786013"/>
                  </a:lnTo>
                  <a:lnTo>
                    <a:pt x="2922283" y="787400"/>
                  </a:lnTo>
                  <a:lnTo>
                    <a:pt x="2919381" y="774642"/>
                  </a:lnTo>
                  <a:lnTo>
                    <a:pt x="2870735" y="773759"/>
                  </a:lnTo>
                  <a:close/>
                </a:path>
                <a:path w="2922904" h="2413000">
                  <a:moveTo>
                    <a:pt x="2922792" y="749300"/>
                  </a:moveTo>
                  <a:lnTo>
                    <a:pt x="2920378" y="749300"/>
                  </a:lnTo>
                  <a:lnTo>
                    <a:pt x="2922664" y="762000"/>
                  </a:lnTo>
                  <a:lnTo>
                    <a:pt x="2920209" y="762000"/>
                  </a:lnTo>
                  <a:lnTo>
                    <a:pt x="2922537" y="774700"/>
                  </a:lnTo>
                  <a:lnTo>
                    <a:pt x="2919394" y="774700"/>
                  </a:lnTo>
                  <a:lnTo>
                    <a:pt x="2922283" y="787400"/>
                  </a:lnTo>
                  <a:lnTo>
                    <a:pt x="2922792" y="787400"/>
                  </a:lnTo>
                  <a:lnTo>
                    <a:pt x="2922792" y="774700"/>
                  </a:lnTo>
                  <a:lnTo>
                    <a:pt x="2919381" y="774642"/>
                  </a:lnTo>
                  <a:lnTo>
                    <a:pt x="2922792" y="774642"/>
                  </a:lnTo>
                  <a:lnTo>
                    <a:pt x="2922792" y="762000"/>
                  </a:lnTo>
                  <a:lnTo>
                    <a:pt x="2920201" y="761955"/>
                  </a:lnTo>
                  <a:lnTo>
                    <a:pt x="2922792" y="761955"/>
                  </a:lnTo>
                  <a:lnTo>
                    <a:pt x="2922792" y="749300"/>
                  </a:lnTo>
                  <a:close/>
                </a:path>
                <a:path w="2922904" h="2413000">
                  <a:moveTo>
                    <a:pt x="2841221" y="773224"/>
                  </a:moveTo>
                  <a:lnTo>
                    <a:pt x="2816352" y="785477"/>
                  </a:lnTo>
                  <a:lnTo>
                    <a:pt x="2845866" y="786013"/>
                  </a:lnTo>
                  <a:lnTo>
                    <a:pt x="2870735" y="773759"/>
                  </a:lnTo>
                  <a:lnTo>
                    <a:pt x="2841221" y="773224"/>
                  </a:lnTo>
                  <a:close/>
                </a:path>
                <a:path w="2922904" h="2413000">
                  <a:moveTo>
                    <a:pt x="2833461" y="773083"/>
                  </a:moveTo>
                  <a:lnTo>
                    <a:pt x="2807551" y="785317"/>
                  </a:lnTo>
                  <a:lnTo>
                    <a:pt x="2816352" y="785477"/>
                  </a:lnTo>
                  <a:lnTo>
                    <a:pt x="2841221" y="773224"/>
                  </a:lnTo>
                  <a:lnTo>
                    <a:pt x="2833461" y="773083"/>
                  </a:lnTo>
                  <a:close/>
                </a:path>
                <a:path w="2922904" h="2413000">
                  <a:moveTo>
                    <a:pt x="2222767" y="762000"/>
                  </a:moveTo>
                  <a:lnTo>
                    <a:pt x="2208861" y="762000"/>
                  </a:lnTo>
                  <a:lnTo>
                    <a:pt x="2215378" y="774700"/>
                  </a:lnTo>
                  <a:lnTo>
                    <a:pt x="2222513" y="774700"/>
                  </a:lnTo>
                  <a:lnTo>
                    <a:pt x="2807551" y="785317"/>
                  </a:lnTo>
                  <a:lnTo>
                    <a:pt x="2833461" y="773083"/>
                  </a:lnTo>
                  <a:lnTo>
                    <a:pt x="2222767" y="762000"/>
                  </a:lnTo>
                  <a:close/>
                </a:path>
                <a:path w="2922904" h="2413000">
                  <a:moveTo>
                    <a:pt x="2895600" y="761508"/>
                  </a:moveTo>
                  <a:lnTo>
                    <a:pt x="2870735" y="773759"/>
                  </a:lnTo>
                  <a:lnTo>
                    <a:pt x="2919381" y="774642"/>
                  </a:lnTo>
                  <a:lnTo>
                    <a:pt x="2916479" y="761887"/>
                  </a:lnTo>
                  <a:lnTo>
                    <a:pt x="2895600" y="761508"/>
                  </a:lnTo>
                  <a:close/>
                </a:path>
                <a:path w="2922904" h="2413000">
                  <a:moveTo>
                    <a:pt x="2859367" y="760851"/>
                  </a:moveTo>
                  <a:lnTo>
                    <a:pt x="2833461" y="773083"/>
                  </a:lnTo>
                  <a:lnTo>
                    <a:pt x="2841221" y="773224"/>
                  </a:lnTo>
                  <a:lnTo>
                    <a:pt x="2866085" y="760973"/>
                  </a:lnTo>
                  <a:lnTo>
                    <a:pt x="2859367" y="760851"/>
                  </a:lnTo>
                  <a:close/>
                </a:path>
                <a:path w="2922904" h="2413000">
                  <a:moveTo>
                    <a:pt x="1183526" y="749300"/>
                  </a:moveTo>
                  <a:lnTo>
                    <a:pt x="1167270" y="749300"/>
                  </a:lnTo>
                  <a:lnTo>
                    <a:pt x="1175779" y="762000"/>
                  </a:lnTo>
                  <a:lnTo>
                    <a:pt x="1183526" y="749300"/>
                  </a:lnTo>
                  <a:close/>
                </a:path>
                <a:path w="2922904" h="2413000">
                  <a:moveTo>
                    <a:pt x="2208670" y="749300"/>
                  </a:moveTo>
                  <a:lnTo>
                    <a:pt x="2196328" y="749300"/>
                  </a:lnTo>
                  <a:lnTo>
                    <a:pt x="2199018" y="762000"/>
                  </a:lnTo>
                  <a:lnTo>
                    <a:pt x="2211464" y="762000"/>
                  </a:lnTo>
                  <a:lnTo>
                    <a:pt x="2208670" y="749300"/>
                  </a:lnTo>
                  <a:close/>
                </a:path>
                <a:path w="2922904" h="2413000">
                  <a:moveTo>
                    <a:pt x="2920378" y="749300"/>
                  </a:moveTo>
                  <a:lnTo>
                    <a:pt x="2918088" y="750428"/>
                  </a:lnTo>
                  <a:lnTo>
                    <a:pt x="2920201" y="761955"/>
                  </a:lnTo>
                  <a:lnTo>
                    <a:pt x="2922664" y="762000"/>
                  </a:lnTo>
                  <a:lnTo>
                    <a:pt x="2920378" y="749300"/>
                  </a:lnTo>
                  <a:close/>
                </a:path>
                <a:path w="2922904" h="2413000">
                  <a:moveTo>
                    <a:pt x="2918088" y="750428"/>
                  </a:moveTo>
                  <a:lnTo>
                    <a:pt x="2914297" y="752296"/>
                  </a:lnTo>
                  <a:lnTo>
                    <a:pt x="2916479" y="761887"/>
                  </a:lnTo>
                  <a:lnTo>
                    <a:pt x="2920201" y="761955"/>
                  </a:lnTo>
                  <a:lnTo>
                    <a:pt x="2918088" y="750428"/>
                  </a:lnTo>
                  <a:close/>
                </a:path>
                <a:path w="2922904" h="2413000">
                  <a:moveTo>
                    <a:pt x="2914297" y="752296"/>
                  </a:moveTo>
                  <a:lnTo>
                    <a:pt x="2895600" y="761508"/>
                  </a:lnTo>
                  <a:lnTo>
                    <a:pt x="2916479" y="761887"/>
                  </a:lnTo>
                  <a:lnTo>
                    <a:pt x="2914297" y="752296"/>
                  </a:lnTo>
                  <a:close/>
                </a:path>
                <a:path w="2922904" h="2413000">
                  <a:moveTo>
                    <a:pt x="2911213" y="738738"/>
                  </a:moveTo>
                  <a:lnTo>
                    <a:pt x="2866085" y="760973"/>
                  </a:lnTo>
                  <a:lnTo>
                    <a:pt x="2895600" y="761508"/>
                  </a:lnTo>
                  <a:lnTo>
                    <a:pt x="2914297" y="752296"/>
                  </a:lnTo>
                  <a:lnTo>
                    <a:pt x="2911213" y="738738"/>
                  </a:lnTo>
                  <a:close/>
                </a:path>
                <a:path w="2922904" h="2413000">
                  <a:moveTo>
                    <a:pt x="2910726" y="736600"/>
                  </a:moveTo>
                  <a:lnTo>
                    <a:pt x="2859367" y="760851"/>
                  </a:lnTo>
                  <a:lnTo>
                    <a:pt x="2866085" y="760973"/>
                  </a:lnTo>
                  <a:lnTo>
                    <a:pt x="2911213" y="738738"/>
                  </a:lnTo>
                  <a:lnTo>
                    <a:pt x="2910726" y="736600"/>
                  </a:lnTo>
                  <a:close/>
                </a:path>
                <a:path w="2922904" h="2413000">
                  <a:moveTo>
                    <a:pt x="2910726" y="736600"/>
                  </a:moveTo>
                  <a:lnTo>
                    <a:pt x="2217306" y="736600"/>
                  </a:lnTo>
                  <a:lnTo>
                    <a:pt x="2217306" y="749300"/>
                  </a:lnTo>
                  <a:lnTo>
                    <a:pt x="2222894" y="749300"/>
                  </a:lnTo>
                  <a:lnTo>
                    <a:pt x="2859367" y="760851"/>
                  </a:lnTo>
                  <a:lnTo>
                    <a:pt x="2910726" y="736600"/>
                  </a:lnTo>
                  <a:close/>
                </a:path>
                <a:path w="2922904" h="2413000">
                  <a:moveTo>
                    <a:pt x="2468385" y="368300"/>
                  </a:moveTo>
                  <a:lnTo>
                    <a:pt x="2436381" y="368300"/>
                  </a:lnTo>
                  <a:lnTo>
                    <a:pt x="2444001" y="381000"/>
                  </a:lnTo>
                  <a:lnTo>
                    <a:pt x="2440374" y="383261"/>
                  </a:lnTo>
                  <a:lnTo>
                    <a:pt x="2441192" y="384174"/>
                  </a:lnTo>
                  <a:lnTo>
                    <a:pt x="2455431" y="393700"/>
                  </a:lnTo>
                  <a:lnTo>
                    <a:pt x="2401276" y="427593"/>
                  </a:lnTo>
                  <a:lnTo>
                    <a:pt x="2218322" y="736600"/>
                  </a:lnTo>
                  <a:lnTo>
                    <a:pt x="2915552" y="736600"/>
                  </a:lnTo>
                  <a:lnTo>
                    <a:pt x="2918088" y="750428"/>
                  </a:lnTo>
                  <a:lnTo>
                    <a:pt x="2920378" y="749300"/>
                  </a:lnTo>
                  <a:lnTo>
                    <a:pt x="2922792" y="749300"/>
                  </a:lnTo>
                  <a:lnTo>
                    <a:pt x="2922792" y="723900"/>
                  </a:lnTo>
                  <a:lnTo>
                    <a:pt x="2270773" y="711200"/>
                  </a:lnTo>
                  <a:lnTo>
                    <a:pt x="2464829" y="393700"/>
                  </a:lnTo>
                  <a:lnTo>
                    <a:pt x="2468084" y="381000"/>
                  </a:lnTo>
                  <a:lnTo>
                    <a:pt x="2468385" y="368300"/>
                  </a:lnTo>
                  <a:close/>
                </a:path>
                <a:path w="2922904" h="2413000">
                  <a:moveTo>
                    <a:pt x="700755" y="482600"/>
                  </a:moveTo>
                  <a:lnTo>
                    <a:pt x="673113" y="482600"/>
                  </a:lnTo>
                  <a:lnTo>
                    <a:pt x="1160031" y="749300"/>
                  </a:lnTo>
                  <a:lnTo>
                    <a:pt x="1169683" y="749300"/>
                  </a:lnTo>
                  <a:lnTo>
                    <a:pt x="700755" y="482600"/>
                  </a:lnTo>
                  <a:close/>
                </a:path>
                <a:path w="2922904" h="2413000">
                  <a:moveTo>
                    <a:pt x="1337323" y="266700"/>
                  </a:moveTo>
                  <a:lnTo>
                    <a:pt x="1189114" y="736600"/>
                  </a:lnTo>
                  <a:lnTo>
                    <a:pt x="1179462" y="736600"/>
                  </a:lnTo>
                  <a:lnTo>
                    <a:pt x="1174890" y="749300"/>
                  </a:lnTo>
                  <a:lnTo>
                    <a:pt x="1196988" y="749300"/>
                  </a:lnTo>
                  <a:lnTo>
                    <a:pt x="1199528" y="736600"/>
                  </a:lnTo>
                  <a:lnTo>
                    <a:pt x="1341768" y="292100"/>
                  </a:lnTo>
                  <a:lnTo>
                    <a:pt x="1358723" y="292100"/>
                  </a:lnTo>
                  <a:lnTo>
                    <a:pt x="1337323" y="266700"/>
                  </a:lnTo>
                  <a:close/>
                </a:path>
                <a:path w="2922904" h="2413000">
                  <a:moveTo>
                    <a:pt x="2386308" y="436961"/>
                  </a:moveTo>
                  <a:lnTo>
                    <a:pt x="2368533" y="448085"/>
                  </a:lnTo>
                  <a:lnTo>
                    <a:pt x="2199399" y="723900"/>
                  </a:lnTo>
                  <a:lnTo>
                    <a:pt x="2196518" y="736600"/>
                  </a:lnTo>
                  <a:lnTo>
                    <a:pt x="2195494" y="749300"/>
                  </a:lnTo>
                  <a:lnTo>
                    <a:pt x="2205749" y="749300"/>
                  </a:lnTo>
                  <a:lnTo>
                    <a:pt x="2205876" y="736600"/>
                  </a:lnTo>
                  <a:lnTo>
                    <a:pt x="2208797" y="736600"/>
                  </a:lnTo>
                  <a:lnTo>
                    <a:pt x="2386308" y="436961"/>
                  </a:lnTo>
                  <a:close/>
                </a:path>
                <a:path w="2922904" h="2413000">
                  <a:moveTo>
                    <a:pt x="2915552" y="736600"/>
                  </a:moveTo>
                  <a:lnTo>
                    <a:pt x="2910726" y="736600"/>
                  </a:lnTo>
                  <a:lnTo>
                    <a:pt x="2911213" y="738738"/>
                  </a:lnTo>
                  <a:lnTo>
                    <a:pt x="2915552" y="736600"/>
                  </a:lnTo>
                  <a:close/>
                </a:path>
                <a:path w="2922904" h="2413000">
                  <a:moveTo>
                    <a:pt x="690697" y="431800"/>
                  </a:moveTo>
                  <a:lnTo>
                    <a:pt x="639204" y="431800"/>
                  </a:lnTo>
                  <a:lnTo>
                    <a:pt x="1170699" y="736600"/>
                  </a:lnTo>
                  <a:lnTo>
                    <a:pt x="1178065" y="736600"/>
                  </a:lnTo>
                  <a:lnTo>
                    <a:pt x="1178573" y="723900"/>
                  </a:lnTo>
                  <a:lnTo>
                    <a:pt x="1190745" y="685800"/>
                  </a:lnTo>
                  <a:lnTo>
                    <a:pt x="1157364" y="685800"/>
                  </a:lnTo>
                  <a:lnTo>
                    <a:pt x="690697" y="431800"/>
                  </a:lnTo>
                  <a:close/>
                </a:path>
                <a:path w="2922904" h="2413000">
                  <a:moveTo>
                    <a:pt x="1351293" y="215900"/>
                  </a:moveTo>
                  <a:lnTo>
                    <a:pt x="1307447" y="215900"/>
                  </a:lnTo>
                  <a:lnTo>
                    <a:pt x="1304303" y="228600"/>
                  </a:lnTo>
                  <a:lnTo>
                    <a:pt x="1157364" y="685800"/>
                  </a:lnTo>
                  <a:lnTo>
                    <a:pt x="1190745" y="685800"/>
                  </a:lnTo>
                  <a:lnTo>
                    <a:pt x="1332751" y="241300"/>
                  </a:lnTo>
                  <a:lnTo>
                    <a:pt x="1373739" y="241300"/>
                  </a:lnTo>
                  <a:lnTo>
                    <a:pt x="1351293" y="215900"/>
                  </a:lnTo>
                  <a:close/>
                </a:path>
                <a:path w="2922904" h="2413000">
                  <a:moveTo>
                    <a:pt x="2374139" y="438943"/>
                  </a:moveTo>
                  <a:lnTo>
                    <a:pt x="1982991" y="673100"/>
                  </a:lnTo>
                  <a:lnTo>
                    <a:pt x="1950067" y="673100"/>
                  </a:lnTo>
                  <a:lnTo>
                    <a:pt x="1954389" y="685800"/>
                  </a:lnTo>
                  <a:lnTo>
                    <a:pt x="1988706" y="685800"/>
                  </a:lnTo>
                  <a:lnTo>
                    <a:pt x="2368533" y="448085"/>
                  </a:lnTo>
                  <a:lnTo>
                    <a:pt x="2374139" y="438943"/>
                  </a:lnTo>
                  <a:close/>
                </a:path>
                <a:path w="2922904" h="2413000">
                  <a:moveTo>
                    <a:pt x="1989430" y="101600"/>
                  </a:moveTo>
                  <a:lnTo>
                    <a:pt x="1978165" y="101600"/>
                  </a:lnTo>
                  <a:lnTo>
                    <a:pt x="1946923" y="660400"/>
                  </a:lnTo>
                  <a:lnTo>
                    <a:pt x="1947507" y="673100"/>
                  </a:lnTo>
                  <a:lnTo>
                    <a:pt x="1960639" y="673100"/>
                  </a:lnTo>
                  <a:lnTo>
                    <a:pt x="1957464" y="660400"/>
                  </a:lnTo>
                  <a:lnTo>
                    <a:pt x="1957845" y="660400"/>
                  </a:lnTo>
                  <a:lnTo>
                    <a:pt x="1989430" y="101600"/>
                  </a:lnTo>
                  <a:close/>
                </a:path>
                <a:path w="2922904" h="2413000">
                  <a:moveTo>
                    <a:pt x="2036638" y="38100"/>
                  </a:moveTo>
                  <a:lnTo>
                    <a:pt x="2003565" y="38100"/>
                  </a:lnTo>
                  <a:lnTo>
                    <a:pt x="1968894" y="660400"/>
                  </a:lnTo>
                  <a:lnTo>
                    <a:pt x="1971561" y="660400"/>
                  </a:lnTo>
                  <a:lnTo>
                    <a:pt x="1973212" y="673100"/>
                  </a:lnTo>
                  <a:lnTo>
                    <a:pt x="1975498" y="673100"/>
                  </a:lnTo>
                  <a:lnTo>
                    <a:pt x="2077347" y="609600"/>
                  </a:lnTo>
                  <a:lnTo>
                    <a:pt x="2004708" y="609600"/>
                  </a:lnTo>
                  <a:lnTo>
                    <a:pt x="2036638" y="38100"/>
                  </a:lnTo>
                  <a:close/>
                </a:path>
                <a:path w="2922904" h="2413000">
                  <a:moveTo>
                    <a:pt x="2460511" y="355600"/>
                  </a:moveTo>
                  <a:lnTo>
                    <a:pt x="2426856" y="355600"/>
                  </a:lnTo>
                  <a:lnTo>
                    <a:pt x="2004708" y="609600"/>
                  </a:lnTo>
                  <a:lnTo>
                    <a:pt x="2077347" y="609600"/>
                  </a:lnTo>
                  <a:lnTo>
                    <a:pt x="2388421" y="415653"/>
                  </a:lnTo>
                  <a:lnTo>
                    <a:pt x="2417458" y="368300"/>
                  </a:lnTo>
                  <a:lnTo>
                    <a:pt x="2465830" y="368300"/>
                  </a:lnTo>
                  <a:lnTo>
                    <a:pt x="2460511" y="355600"/>
                  </a:lnTo>
                  <a:close/>
                </a:path>
                <a:path w="2922904" h="2413000">
                  <a:moveTo>
                    <a:pt x="1358723" y="292100"/>
                  </a:moveTo>
                  <a:lnTo>
                    <a:pt x="1341768" y="292100"/>
                  </a:lnTo>
                  <a:lnTo>
                    <a:pt x="1548016" y="533400"/>
                  </a:lnTo>
                  <a:lnTo>
                    <a:pt x="1578496" y="533400"/>
                  </a:lnTo>
                  <a:lnTo>
                    <a:pt x="1583830" y="520700"/>
                  </a:lnTo>
                  <a:lnTo>
                    <a:pt x="1551318" y="520700"/>
                  </a:lnTo>
                  <a:lnTo>
                    <a:pt x="1358723" y="292100"/>
                  </a:lnTo>
                  <a:close/>
                </a:path>
                <a:path w="2922904" h="2413000">
                  <a:moveTo>
                    <a:pt x="1990865" y="76200"/>
                  </a:moveTo>
                  <a:lnTo>
                    <a:pt x="1575702" y="520700"/>
                  </a:lnTo>
                  <a:lnTo>
                    <a:pt x="1583830" y="520700"/>
                  </a:lnTo>
                  <a:lnTo>
                    <a:pt x="1978165" y="101600"/>
                  </a:lnTo>
                  <a:lnTo>
                    <a:pt x="1989430" y="101600"/>
                  </a:lnTo>
                  <a:lnTo>
                    <a:pt x="1990865" y="76200"/>
                  </a:lnTo>
                  <a:close/>
                </a:path>
                <a:path w="2922904" h="2413000">
                  <a:moveTo>
                    <a:pt x="1373739" y="241300"/>
                  </a:moveTo>
                  <a:lnTo>
                    <a:pt x="1332751" y="241300"/>
                  </a:lnTo>
                  <a:lnTo>
                    <a:pt x="1559573" y="508000"/>
                  </a:lnTo>
                  <a:lnTo>
                    <a:pt x="1567701" y="508000"/>
                  </a:lnTo>
                  <a:lnTo>
                    <a:pt x="1614822" y="457200"/>
                  </a:lnTo>
                  <a:lnTo>
                    <a:pt x="1564526" y="457200"/>
                  </a:lnTo>
                  <a:lnTo>
                    <a:pt x="1373739" y="241300"/>
                  </a:lnTo>
                  <a:close/>
                </a:path>
                <a:path w="2922904" h="2413000">
                  <a:moveTo>
                    <a:pt x="2020710" y="0"/>
                  </a:moveTo>
                  <a:lnTo>
                    <a:pt x="1996493" y="0"/>
                  </a:lnTo>
                  <a:lnTo>
                    <a:pt x="1989849" y="12700"/>
                  </a:lnTo>
                  <a:lnTo>
                    <a:pt x="1564526" y="457200"/>
                  </a:lnTo>
                  <a:lnTo>
                    <a:pt x="1614822" y="457200"/>
                  </a:lnTo>
                  <a:lnTo>
                    <a:pt x="2003565" y="38100"/>
                  </a:lnTo>
                  <a:lnTo>
                    <a:pt x="2036638" y="38100"/>
                  </a:lnTo>
                  <a:lnTo>
                    <a:pt x="2037347" y="25400"/>
                  </a:lnTo>
                  <a:lnTo>
                    <a:pt x="2036516" y="25400"/>
                  </a:lnTo>
                  <a:lnTo>
                    <a:pt x="2033268" y="12700"/>
                  </a:lnTo>
                  <a:lnTo>
                    <a:pt x="2027900" y="12700"/>
                  </a:lnTo>
                  <a:lnTo>
                    <a:pt x="2020710" y="0"/>
                  </a:lnTo>
                  <a:close/>
                </a:path>
                <a:path w="2922904" h="2413000">
                  <a:moveTo>
                    <a:pt x="2391175" y="428745"/>
                  </a:moveTo>
                  <a:lnTo>
                    <a:pt x="2374139" y="438943"/>
                  </a:lnTo>
                  <a:lnTo>
                    <a:pt x="2368533" y="448085"/>
                  </a:lnTo>
                  <a:lnTo>
                    <a:pt x="2386308" y="436961"/>
                  </a:lnTo>
                  <a:lnTo>
                    <a:pt x="2391175" y="428745"/>
                  </a:lnTo>
                  <a:close/>
                </a:path>
                <a:path w="2922904" h="2413000">
                  <a:moveTo>
                    <a:pt x="2405086" y="405262"/>
                  </a:moveTo>
                  <a:lnTo>
                    <a:pt x="2388421" y="415653"/>
                  </a:lnTo>
                  <a:lnTo>
                    <a:pt x="2374139" y="438943"/>
                  </a:lnTo>
                  <a:lnTo>
                    <a:pt x="2391175" y="428745"/>
                  </a:lnTo>
                  <a:lnTo>
                    <a:pt x="2405086" y="405262"/>
                  </a:lnTo>
                  <a:close/>
                </a:path>
                <a:path w="2922904" h="2413000">
                  <a:moveTo>
                    <a:pt x="2405765" y="420011"/>
                  </a:moveTo>
                  <a:lnTo>
                    <a:pt x="2391175" y="428745"/>
                  </a:lnTo>
                  <a:lnTo>
                    <a:pt x="2386308" y="436961"/>
                  </a:lnTo>
                  <a:lnTo>
                    <a:pt x="2401276" y="427593"/>
                  </a:lnTo>
                  <a:lnTo>
                    <a:pt x="2405765" y="420011"/>
                  </a:lnTo>
                  <a:close/>
                </a:path>
                <a:path w="2922904" h="2413000">
                  <a:moveTo>
                    <a:pt x="2441192" y="384174"/>
                  </a:moveTo>
                  <a:lnTo>
                    <a:pt x="2449716" y="393700"/>
                  </a:lnTo>
                  <a:lnTo>
                    <a:pt x="2405765" y="420011"/>
                  </a:lnTo>
                  <a:lnTo>
                    <a:pt x="2401276" y="427593"/>
                  </a:lnTo>
                  <a:lnTo>
                    <a:pt x="2455431" y="393700"/>
                  </a:lnTo>
                  <a:lnTo>
                    <a:pt x="2441192" y="384174"/>
                  </a:lnTo>
                  <a:close/>
                </a:path>
                <a:path w="2922904" h="2413000">
                  <a:moveTo>
                    <a:pt x="2440090" y="383438"/>
                  </a:moveTo>
                  <a:lnTo>
                    <a:pt x="2420004" y="395962"/>
                  </a:lnTo>
                  <a:lnTo>
                    <a:pt x="2405765" y="420011"/>
                  </a:lnTo>
                  <a:lnTo>
                    <a:pt x="2449716" y="393700"/>
                  </a:lnTo>
                  <a:lnTo>
                    <a:pt x="2441192" y="384174"/>
                  </a:lnTo>
                  <a:lnTo>
                    <a:pt x="2440090" y="383438"/>
                  </a:lnTo>
                  <a:close/>
                </a:path>
                <a:path w="2922904" h="2413000">
                  <a:moveTo>
                    <a:pt x="2417458" y="368300"/>
                  </a:moveTo>
                  <a:lnTo>
                    <a:pt x="2388421" y="415653"/>
                  </a:lnTo>
                  <a:lnTo>
                    <a:pt x="2405086" y="405262"/>
                  </a:lnTo>
                  <a:lnTo>
                    <a:pt x="2424280" y="372863"/>
                  </a:lnTo>
                  <a:lnTo>
                    <a:pt x="2417458" y="368300"/>
                  </a:lnTo>
                  <a:close/>
                </a:path>
                <a:path w="2922904" h="2413000">
                  <a:moveTo>
                    <a:pt x="2424280" y="372863"/>
                  </a:moveTo>
                  <a:lnTo>
                    <a:pt x="2405086" y="405262"/>
                  </a:lnTo>
                  <a:lnTo>
                    <a:pt x="2420004" y="395962"/>
                  </a:lnTo>
                  <a:lnTo>
                    <a:pt x="2431013" y="377366"/>
                  </a:lnTo>
                  <a:lnTo>
                    <a:pt x="2424280" y="372863"/>
                  </a:lnTo>
                  <a:close/>
                </a:path>
                <a:path w="2922904" h="2413000">
                  <a:moveTo>
                    <a:pt x="2431013" y="377366"/>
                  </a:moveTo>
                  <a:lnTo>
                    <a:pt x="2420004" y="395962"/>
                  </a:lnTo>
                  <a:lnTo>
                    <a:pt x="2440090" y="383438"/>
                  </a:lnTo>
                  <a:lnTo>
                    <a:pt x="2431013" y="377366"/>
                  </a:lnTo>
                  <a:close/>
                </a:path>
                <a:path w="2922904" h="2413000">
                  <a:moveTo>
                    <a:pt x="2432640" y="374619"/>
                  </a:moveTo>
                  <a:lnTo>
                    <a:pt x="2431013" y="377366"/>
                  </a:lnTo>
                  <a:lnTo>
                    <a:pt x="2440090" y="383438"/>
                  </a:lnTo>
                  <a:lnTo>
                    <a:pt x="2440374" y="383261"/>
                  </a:lnTo>
                  <a:lnTo>
                    <a:pt x="2432640" y="374619"/>
                  </a:lnTo>
                  <a:close/>
                </a:path>
                <a:path w="2922904" h="2413000">
                  <a:moveTo>
                    <a:pt x="2436381" y="368300"/>
                  </a:moveTo>
                  <a:lnTo>
                    <a:pt x="2432640" y="374619"/>
                  </a:lnTo>
                  <a:lnTo>
                    <a:pt x="2440374" y="383261"/>
                  </a:lnTo>
                  <a:lnTo>
                    <a:pt x="2444001" y="381000"/>
                  </a:lnTo>
                  <a:lnTo>
                    <a:pt x="2436381" y="368300"/>
                  </a:lnTo>
                  <a:close/>
                </a:path>
                <a:path w="2922904" h="2413000">
                  <a:moveTo>
                    <a:pt x="2436381" y="368300"/>
                  </a:moveTo>
                  <a:lnTo>
                    <a:pt x="2426983" y="368300"/>
                  </a:lnTo>
                  <a:lnTo>
                    <a:pt x="2432640" y="374619"/>
                  </a:lnTo>
                  <a:lnTo>
                    <a:pt x="2436381" y="368300"/>
                  </a:lnTo>
                  <a:close/>
                </a:path>
                <a:path w="2922904" h="2413000">
                  <a:moveTo>
                    <a:pt x="2426983" y="368300"/>
                  </a:moveTo>
                  <a:lnTo>
                    <a:pt x="2417458" y="368300"/>
                  </a:lnTo>
                  <a:lnTo>
                    <a:pt x="2424280" y="372863"/>
                  </a:lnTo>
                  <a:lnTo>
                    <a:pt x="2426983" y="368300"/>
                  </a:lnTo>
                  <a:close/>
                </a:path>
                <a:path w="2922904" h="2413000">
                  <a:moveTo>
                    <a:pt x="1332202" y="203200"/>
                  </a:moveTo>
                  <a:lnTo>
                    <a:pt x="1324877" y="203200"/>
                  </a:lnTo>
                  <a:lnTo>
                    <a:pt x="1318019" y="215900"/>
                  </a:lnTo>
                  <a:lnTo>
                    <a:pt x="1339276" y="215900"/>
                  </a:lnTo>
                  <a:lnTo>
                    <a:pt x="1332202" y="203200"/>
                  </a:lnTo>
                  <a:close/>
                </a:path>
              </a:pathLst>
            </a:custGeom>
            <a:solidFill>
              <a:srgbClr val="0897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8685403" y="4878451"/>
            <a:ext cx="85725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 marR="5080" indent="-56515" algn="just">
              <a:spcBef>
                <a:spcPts val="100"/>
              </a:spcBef>
            </a:pPr>
            <a:r>
              <a:rPr b="1" spc="50" dirty="0">
                <a:latin typeface="Tahoma"/>
                <a:cs typeface="Tahoma"/>
              </a:rPr>
              <a:t>C</a:t>
            </a:r>
            <a:r>
              <a:rPr b="1" spc="-5" dirty="0">
                <a:latin typeface="Tahoma"/>
                <a:cs typeface="Tahoma"/>
              </a:rPr>
              <a:t>o</a:t>
            </a:r>
            <a:r>
              <a:rPr b="1" spc="-35" dirty="0">
                <a:latin typeface="Tahoma"/>
                <a:cs typeface="Tahoma"/>
              </a:rPr>
              <a:t>n</a:t>
            </a:r>
            <a:r>
              <a:rPr b="1" spc="-70" dirty="0">
                <a:latin typeface="Tahoma"/>
                <a:cs typeface="Tahoma"/>
              </a:rPr>
              <a:t>t</a:t>
            </a:r>
            <a:r>
              <a:rPr b="1" spc="-30" dirty="0">
                <a:latin typeface="Tahoma"/>
                <a:cs typeface="Tahoma"/>
              </a:rPr>
              <a:t>r</a:t>
            </a:r>
            <a:r>
              <a:rPr b="1" spc="-25" dirty="0">
                <a:latin typeface="Tahoma"/>
                <a:cs typeface="Tahoma"/>
              </a:rPr>
              <a:t>ol  </a:t>
            </a:r>
            <a:r>
              <a:rPr b="1" spc="-15" dirty="0">
                <a:latin typeface="Tahoma"/>
                <a:cs typeface="Tahoma"/>
              </a:rPr>
              <a:t>is </a:t>
            </a:r>
            <a:r>
              <a:rPr b="1" spc="-75" dirty="0">
                <a:latin typeface="Tahoma"/>
                <a:cs typeface="Tahoma"/>
              </a:rPr>
              <a:t>very </a:t>
            </a:r>
            <a:r>
              <a:rPr b="1" spc="-515" dirty="0">
                <a:latin typeface="Tahoma"/>
                <a:cs typeface="Tahoma"/>
              </a:rPr>
              <a:t> </a:t>
            </a:r>
            <a:r>
              <a:rPr b="1" spc="-30" dirty="0">
                <a:latin typeface="Tahoma"/>
                <a:cs typeface="Tahoma"/>
              </a:rPr>
              <a:t>high!</a:t>
            </a:r>
            <a:endParaRPr>
              <a:latin typeface="Tahoma"/>
              <a:cs typeface="Tahom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906641" y="5877204"/>
            <a:ext cx="1209675" cy="742950"/>
            <a:chOff x="5382640" y="5877204"/>
            <a:chExt cx="1209675" cy="742950"/>
          </a:xfrm>
        </p:grpSpPr>
        <p:sp>
          <p:nvSpPr>
            <p:cNvPr id="31" name="object 31"/>
            <p:cNvSpPr/>
            <p:nvPr/>
          </p:nvSpPr>
          <p:spPr>
            <a:xfrm>
              <a:off x="5410199" y="5943600"/>
              <a:ext cx="1143000" cy="609600"/>
            </a:xfrm>
            <a:custGeom>
              <a:avLst/>
              <a:gdLst/>
              <a:ahLst/>
              <a:cxnLst/>
              <a:rect l="l" t="t" r="r" b="b"/>
              <a:pathLst>
                <a:path w="1143000" h="609600">
                  <a:moveTo>
                    <a:pt x="19050" y="152400"/>
                  </a:moveTo>
                  <a:lnTo>
                    <a:pt x="0" y="152400"/>
                  </a:lnTo>
                  <a:lnTo>
                    <a:pt x="0" y="457200"/>
                  </a:lnTo>
                  <a:lnTo>
                    <a:pt x="19050" y="457200"/>
                  </a:lnTo>
                  <a:lnTo>
                    <a:pt x="19050" y="152400"/>
                  </a:lnTo>
                  <a:close/>
                </a:path>
                <a:path w="1143000" h="609600">
                  <a:moveTo>
                    <a:pt x="76200" y="152400"/>
                  </a:moveTo>
                  <a:lnTo>
                    <a:pt x="38100" y="152400"/>
                  </a:lnTo>
                  <a:lnTo>
                    <a:pt x="38100" y="457200"/>
                  </a:lnTo>
                  <a:lnTo>
                    <a:pt x="76200" y="457200"/>
                  </a:lnTo>
                  <a:lnTo>
                    <a:pt x="76200" y="152400"/>
                  </a:lnTo>
                  <a:close/>
                </a:path>
                <a:path w="1143000" h="609600">
                  <a:moveTo>
                    <a:pt x="838200" y="0"/>
                  </a:moveTo>
                  <a:lnTo>
                    <a:pt x="838200" y="152400"/>
                  </a:lnTo>
                  <a:lnTo>
                    <a:pt x="95250" y="152400"/>
                  </a:lnTo>
                  <a:lnTo>
                    <a:pt x="95250" y="457200"/>
                  </a:lnTo>
                  <a:lnTo>
                    <a:pt x="838200" y="457200"/>
                  </a:lnTo>
                  <a:lnTo>
                    <a:pt x="838200" y="609600"/>
                  </a:lnTo>
                  <a:lnTo>
                    <a:pt x="1143000" y="304800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rgbClr val="A4C2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382640" y="5877204"/>
              <a:ext cx="1209675" cy="742950"/>
            </a:xfrm>
            <a:custGeom>
              <a:avLst/>
              <a:gdLst/>
              <a:ahLst/>
              <a:cxnLst/>
              <a:rect l="l" t="t" r="r" b="b"/>
              <a:pathLst>
                <a:path w="1209675" h="742950">
                  <a:moveTo>
                    <a:pt x="871219" y="518096"/>
                  </a:moveTo>
                  <a:lnTo>
                    <a:pt x="131318" y="518096"/>
                  </a:lnTo>
                  <a:lnTo>
                    <a:pt x="131318" y="551091"/>
                  </a:lnTo>
                  <a:lnTo>
                    <a:pt x="838200" y="551091"/>
                  </a:lnTo>
                  <a:lnTo>
                    <a:pt x="838200" y="742378"/>
                  </a:lnTo>
                  <a:lnTo>
                    <a:pt x="917875" y="662711"/>
                  </a:lnTo>
                  <a:lnTo>
                    <a:pt x="871219" y="662711"/>
                  </a:lnTo>
                  <a:lnTo>
                    <a:pt x="871219" y="518096"/>
                  </a:lnTo>
                  <a:close/>
                </a:path>
                <a:path w="1209675" h="742950">
                  <a:moveTo>
                    <a:pt x="917872" y="79667"/>
                  </a:moveTo>
                  <a:lnTo>
                    <a:pt x="871219" y="79667"/>
                  </a:lnTo>
                  <a:lnTo>
                    <a:pt x="1162812" y="371195"/>
                  </a:lnTo>
                  <a:lnTo>
                    <a:pt x="871219" y="662711"/>
                  </a:lnTo>
                  <a:lnTo>
                    <a:pt x="917875" y="662711"/>
                  </a:lnTo>
                  <a:lnTo>
                    <a:pt x="1209421" y="371195"/>
                  </a:lnTo>
                  <a:lnTo>
                    <a:pt x="917872" y="79667"/>
                  </a:lnTo>
                  <a:close/>
                </a:path>
                <a:path w="1209675" h="742950">
                  <a:moveTo>
                    <a:pt x="882269" y="106222"/>
                  </a:moveTo>
                  <a:lnTo>
                    <a:pt x="882269" y="235292"/>
                  </a:lnTo>
                  <a:lnTo>
                    <a:pt x="139319" y="235292"/>
                  </a:lnTo>
                  <a:lnTo>
                    <a:pt x="139319" y="507098"/>
                  </a:lnTo>
                  <a:lnTo>
                    <a:pt x="882269" y="507098"/>
                  </a:lnTo>
                  <a:lnTo>
                    <a:pt x="882269" y="636155"/>
                  </a:lnTo>
                  <a:lnTo>
                    <a:pt x="908820" y="609600"/>
                  </a:lnTo>
                  <a:lnTo>
                    <a:pt x="893318" y="609600"/>
                  </a:lnTo>
                  <a:lnTo>
                    <a:pt x="893318" y="496087"/>
                  </a:lnTo>
                  <a:lnTo>
                    <a:pt x="150368" y="496087"/>
                  </a:lnTo>
                  <a:lnTo>
                    <a:pt x="150368" y="246291"/>
                  </a:lnTo>
                  <a:lnTo>
                    <a:pt x="893318" y="246291"/>
                  </a:lnTo>
                  <a:lnTo>
                    <a:pt x="893318" y="132778"/>
                  </a:lnTo>
                  <a:lnTo>
                    <a:pt x="908819" y="132778"/>
                  </a:lnTo>
                  <a:lnTo>
                    <a:pt x="882269" y="106222"/>
                  </a:lnTo>
                  <a:close/>
                </a:path>
                <a:path w="1209675" h="742950">
                  <a:moveTo>
                    <a:pt x="908819" y="132778"/>
                  </a:moveTo>
                  <a:lnTo>
                    <a:pt x="893318" y="132778"/>
                  </a:lnTo>
                  <a:lnTo>
                    <a:pt x="1131697" y="371195"/>
                  </a:lnTo>
                  <a:lnTo>
                    <a:pt x="893318" y="609600"/>
                  </a:lnTo>
                  <a:lnTo>
                    <a:pt x="908820" y="609600"/>
                  </a:lnTo>
                  <a:lnTo>
                    <a:pt x="1147191" y="371195"/>
                  </a:lnTo>
                  <a:lnTo>
                    <a:pt x="908819" y="132778"/>
                  </a:lnTo>
                  <a:close/>
                </a:path>
                <a:path w="1209675" h="742950">
                  <a:moveTo>
                    <a:pt x="38100" y="191300"/>
                  </a:moveTo>
                  <a:lnTo>
                    <a:pt x="0" y="191300"/>
                  </a:lnTo>
                  <a:lnTo>
                    <a:pt x="0" y="551091"/>
                  </a:lnTo>
                  <a:lnTo>
                    <a:pt x="38100" y="551091"/>
                  </a:lnTo>
                  <a:lnTo>
                    <a:pt x="38100" y="518096"/>
                  </a:lnTo>
                  <a:lnTo>
                    <a:pt x="33020" y="518096"/>
                  </a:lnTo>
                  <a:lnTo>
                    <a:pt x="33020" y="507098"/>
                  </a:lnTo>
                  <a:lnTo>
                    <a:pt x="30099" y="507098"/>
                  </a:lnTo>
                  <a:lnTo>
                    <a:pt x="30099" y="496087"/>
                  </a:lnTo>
                  <a:lnTo>
                    <a:pt x="19050" y="496087"/>
                  </a:lnTo>
                  <a:lnTo>
                    <a:pt x="19050" y="246291"/>
                  </a:lnTo>
                  <a:lnTo>
                    <a:pt x="30099" y="246291"/>
                  </a:lnTo>
                  <a:lnTo>
                    <a:pt x="30099" y="235292"/>
                  </a:lnTo>
                  <a:lnTo>
                    <a:pt x="33020" y="235292"/>
                  </a:lnTo>
                  <a:lnTo>
                    <a:pt x="33020" y="224294"/>
                  </a:lnTo>
                  <a:lnTo>
                    <a:pt x="38100" y="224294"/>
                  </a:lnTo>
                  <a:lnTo>
                    <a:pt x="38100" y="191300"/>
                  </a:lnTo>
                  <a:close/>
                </a:path>
                <a:path w="1209675" h="742950">
                  <a:moveTo>
                    <a:pt x="41148" y="507098"/>
                  </a:moveTo>
                  <a:lnTo>
                    <a:pt x="38100" y="507098"/>
                  </a:lnTo>
                  <a:lnTo>
                    <a:pt x="38100" y="551091"/>
                  </a:lnTo>
                  <a:lnTo>
                    <a:pt x="74168" y="551091"/>
                  </a:lnTo>
                  <a:lnTo>
                    <a:pt x="74168" y="518096"/>
                  </a:lnTo>
                  <a:lnTo>
                    <a:pt x="41148" y="518096"/>
                  </a:lnTo>
                  <a:lnTo>
                    <a:pt x="41148" y="507098"/>
                  </a:lnTo>
                  <a:close/>
                </a:path>
                <a:path w="1209675" h="742950">
                  <a:moveTo>
                    <a:pt x="95250" y="518096"/>
                  </a:moveTo>
                  <a:lnTo>
                    <a:pt x="74168" y="518096"/>
                  </a:lnTo>
                  <a:lnTo>
                    <a:pt x="74168" y="551091"/>
                  </a:lnTo>
                  <a:lnTo>
                    <a:pt x="95250" y="551091"/>
                  </a:lnTo>
                  <a:lnTo>
                    <a:pt x="95250" y="518096"/>
                  </a:lnTo>
                  <a:close/>
                </a:path>
                <a:path w="1209675" h="742950">
                  <a:moveTo>
                    <a:pt x="131318" y="191300"/>
                  </a:moveTo>
                  <a:lnTo>
                    <a:pt x="95250" y="191300"/>
                  </a:lnTo>
                  <a:lnTo>
                    <a:pt x="95250" y="551091"/>
                  </a:lnTo>
                  <a:lnTo>
                    <a:pt x="131318" y="551091"/>
                  </a:lnTo>
                  <a:lnTo>
                    <a:pt x="131318" y="518096"/>
                  </a:lnTo>
                  <a:lnTo>
                    <a:pt x="98298" y="518096"/>
                  </a:lnTo>
                  <a:lnTo>
                    <a:pt x="98298" y="224294"/>
                  </a:lnTo>
                  <a:lnTo>
                    <a:pt x="131318" y="224294"/>
                  </a:lnTo>
                  <a:lnTo>
                    <a:pt x="131318" y="191300"/>
                  </a:lnTo>
                  <a:close/>
                </a:path>
                <a:path w="1209675" h="742950">
                  <a:moveTo>
                    <a:pt x="71120" y="224294"/>
                  </a:moveTo>
                  <a:lnTo>
                    <a:pt x="41148" y="224294"/>
                  </a:lnTo>
                  <a:lnTo>
                    <a:pt x="41148" y="518096"/>
                  </a:lnTo>
                  <a:lnTo>
                    <a:pt x="71120" y="518096"/>
                  </a:lnTo>
                  <a:lnTo>
                    <a:pt x="71120" y="507098"/>
                  </a:lnTo>
                  <a:lnTo>
                    <a:pt x="44069" y="507098"/>
                  </a:lnTo>
                  <a:lnTo>
                    <a:pt x="44069" y="235292"/>
                  </a:lnTo>
                  <a:lnTo>
                    <a:pt x="71120" y="235292"/>
                  </a:lnTo>
                  <a:lnTo>
                    <a:pt x="71120" y="224294"/>
                  </a:lnTo>
                  <a:close/>
                </a:path>
                <a:path w="1209675" h="742950">
                  <a:moveTo>
                    <a:pt x="74168" y="224294"/>
                  </a:moveTo>
                  <a:lnTo>
                    <a:pt x="71120" y="224294"/>
                  </a:lnTo>
                  <a:lnTo>
                    <a:pt x="71120" y="518096"/>
                  </a:lnTo>
                  <a:lnTo>
                    <a:pt x="74168" y="518096"/>
                  </a:lnTo>
                  <a:lnTo>
                    <a:pt x="74168" y="224294"/>
                  </a:lnTo>
                  <a:close/>
                </a:path>
                <a:path w="1209675" h="742950">
                  <a:moveTo>
                    <a:pt x="128270" y="224294"/>
                  </a:moveTo>
                  <a:lnTo>
                    <a:pt x="98298" y="224294"/>
                  </a:lnTo>
                  <a:lnTo>
                    <a:pt x="98298" y="518096"/>
                  </a:lnTo>
                  <a:lnTo>
                    <a:pt x="128270" y="518096"/>
                  </a:lnTo>
                  <a:lnTo>
                    <a:pt x="128270" y="224294"/>
                  </a:lnTo>
                  <a:close/>
                </a:path>
                <a:path w="1209675" h="742950">
                  <a:moveTo>
                    <a:pt x="131318" y="224294"/>
                  </a:moveTo>
                  <a:lnTo>
                    <a:pt x="128270" y="224294"/>
                  </a:lnTo>
                  <a:lnTo>
                    <a:pt x="128270" y="518096"/>
                  </a:lnTo>
                  <a:lnTo>
                    <a:pt x="131318" y="518096"/>
                  </a:lnTo>
                  <a:lnTo>
                    <a:pt x="131318" y="224294"/>
                  </a:lnTo>
                  <a:close/>
                </a:path>
                <a:path w="1209675" h="742950">
                  <a:moveTo>
                    <a:pt x="38100" y="496087"/>
                  </a:moveTo>
                  <a:lnTo>
                    <a:pt x="33020" y="496087"/>
                  </a:lnTo>
                  <a:lnTo>
                    <a:pt x="33020" y="507098"/>
                  </a:lnTo>
                  <a:lnTo>
                    <a:pt x="38100" y="507098"/>
                  </a:lnTo>
                  <a:lnTo>
                    <a:pt x="38100" y="496087"/>
                  </a:lnTo>
                  <a:close/>
                </a:path>
                <a:path w="1209675" h="742950">
                  <a:moveTo>
                    <a:pt x="71120" y="235292"/>
                  </a:moveTo>
                  <a:lnTo>
                    <a:pt x="44069" y="235292"/>
                  </a:lnTo>
                  <a:lnTo>
                    <a:pt x="44069" y="507098"/>
                  </a:lnTo>
                  <a:lnTo>
                    <a:pt x="71120" y="507098"/>
                  </a:lnTo>
                  <a:lnTo>
                    <a:pt x="71120" y="496087"/>
                  </a:lnTo>
                  <a:lnTo>
                    <a:pt x="55118" y="496087"/>
                  </a:lnTo>
                  <a:lnTo>
                    <a:pt x="55118" y="246291"/>
                  </a:lnTo>
                  <a:lnTo>
                    <a:pt x="71120" y="246291"/>
                  </a:lnTo>
                  <a:lnTo>
                    <a:pt x="71120" y="235292"/>
                  </a:lnTo>
                  <a:close/>
                </a:path>
                <a:path w="1209675" h="742950">
                  <a:moveTo>
                    <a:pt x="87249" y="235292"/>
                  </a:moveTo>
                  <a:lnTo>
                    <a:pt x="82169" y="235292"/>
                  </a:lnTo>
                  <a:lnTo>
                    <a:pt x="82169" y="507098"/>
                  </a:lnTo>
                  <a:lnTo>
                    <a:pt x="87249" y="507098"/>
                  </a:lnTo>
                  <a:lnTo>
                    <a:pt x="87249" y="235292"/>
                  </a:lnTo>
                  <a:close/>
                </a:path>
                <a:path w="1209675" h="742950">
                  <a:moveTo>
                    <a:pt x="30099" y="246291"/>
                  </a:moveTo>
                  <a:lnTo>
                    <a:pt x="19050" y="246291"/>
                  </a:lnTo>
                  <a:lnTo>
                    <a:pt x="19050" y="496087"/>
                  </a:lnTo>
                  <a:lnTo>
                    <a:pt x="30099" y="496087"/>
                  </a:lnTo>
                  <a:lnTo>
                    <a:pt x="30099" y="246291"/>
                  </a:lnTo>
                  <a:close/>
                </a:path>
                <a:path w="1209675" h="742950">
                  <a:moveTo>
                    <a:pt x="33020" y="246291"/>
                  </a:moveTo>
                  <a:lnTo>
                    <a:pt x="30099" y="246291"/>
                  </a:lnTo>
                  <a:lnTo>
                    <a:pt x="30099" y="496087"/>
                  </a:lnTo>
                  <a:lnTo>
                    <a:pt x="33020" y="496087"/>
                  </a:lnTo>
                  <a:lnTo>
                    <a:pt x="33020" y="246291"/>
                  </a:lnTo>
                  <a:close/>
                </a:path>
                <a:path w="1209675" h="742950">
                  <a:moveTo>
                    <a:pt x="41148" y="246291"/>
                  </a:moveTo>
                  <a:lnTo>
                    <a:pt x="38100" y="246291"/>
                  </a:lnTo>
                  <a:lnTo>
                    <a:pt x="38100" y="496087"/>
                  </a:lnTo>
                  <a:lnTo>
                    <a:pt x="41148" y="496087"/>
                  </a:lnTo>
                  <a:lnTo>
                    <a:pt x="41148" y="246291"/>
                  </a:lnTo>
                  <a:close/>
                </a:path>
                <a:path w="1209675" h="742950">
                  <a:moveTo>
                    <a:pt x="71120" y="246291"/>
                  </a:moveTo>
                  <a:lnTo>
                    <a:pt x="55118" y="246291"/>
                  </a:lnTo>
                  <a:lnTo>
                    <a:pt x="55118" y="496087"/>
                  </a:lnTo>
                  <a:lnTo>
                    <a:pt x="71120" y="496087"/>
                  </a:lnTo>
                  <a:lnTo>
                    <a:pt x="71120" y="246291"/>
                  </a:lnTo>
                  <a:close/>
                </a:path>
                <a:path w="1209675" h="742950">
                  <a:moveTo>
                    <a:pt x="82169" y="246291"/>
                  </a:moveTo>
                  <a:lnTo>
                    <a:pt x="76200" y="246291"/>
                  </a:lnTo>
                  <a:lnTo>
                    <a:pt x="76200" y="496087"/>
                  </a:lnTo>
                  <a:lnTo>
                    <a:pt x="82169" y="496087"/>
                  </a:lnTo>
                  <a:lnTo>
                    <a:pt x="82169" y="246291"/>
                  </a:lnTo>
                  <a:close/>
                </a:path>
                <a:path w="1209675" h="742950">
                  <a:moveTo>
                    <a:pt x="93218" y="246291"/>
                  </a:moveTo>
                  <a:lnTo>
                    <a:pt x="87249" y="246291"/>
                  </a:lnTo>
                  <a:lnTo>
                    <a:pt x="87249" y="496087"/>
                  </a:lnTo>
                  <a:lnTo>
                    <a:pt x="93218" y="496087"/>
                  </a:lnTo>
                  <a:lnTo>
                    <a:pt x="93218" y="246291"/>
                  </a:lnTo>
                  <a:close/>
                </a:path>
                <a:path w="1209675" h="742950">
                  <a:moveTo>
                    <a:pt x="38100" y="235292"/>
                  </a:moveTo>
                  <a:lnTo>
                    <a:pt x="33020" y="235292"/>
                  </a:lnTo>
                  <a:lnTo>
                    <a:pt x="33020" y="246291"/>
                  </a:lnTo>
                  <a:lnTo>
                    <a:pt x="38100" y="246291"/>
                  </a:lnTo>
                  <a:lnTo>
                    <a:pt x="38100" y="235292"/>
                  </a:lnTo>
                  <a:close/>
                </a:path>
                <a:path w="1209675" h="742950">
                  <a:moveTo>
                    <a:pt x="74168" y="191300"/>
                  </a:moveTo>
                  <a:lnTo>
                    <a:pt x="38100" y="191300"/>
                  </a:lnTo>
                  <a:lnTo>
                    <a:pt x="38100" y="235292"/>
                  </a:lnTo>
                  <a:lnTo>
                    <a:pt x="41148" y="235292"/>
                  </a:lnTo>
                  <a:lnTo>
                    <a:pt x="41148" y="224294"/>
                  </a:lnTo>
                  <a:lnTo>
                    <a:pt x="74168" y="224294"/>
                  </a:lnTo>
                  <a:lnTo>
                    <a:pt x="74168" y="191300"/>
                  </a:lnTo>
                  <a:close/>
                </a:path>
                <a:path w="1209675" h="742950">
                  <a:moveTo>
                    <a:pt x="95250" y="191300"/>
                  </a:moveTo>
                  <a:lnTo>
                    <a:pt x="74168" y="191300"/>
                  </a:lnTo>
                  <a:lnTo>
                    <a:pt x="74168" y="224294"/>
                  </a:lnTo>
                  <a:lnTo>
                    <a:pt x="95250" y="224294"/>
                  </a:lnTo>
                  <a:lnTo>
                    <a:pt x="95250" y="191300"/>
                  </a:lnTo>
                  <a:close/>
                </a:path>
                <a:path w="1209675" h="742950">
                  <a:moveTo>
                    <a:pt x="838200" y="0"/>
                  </a:moveTo>
                  <a:lnTo>
                    <a:pt x="838200" y="191300"/>
                  </a:lnTo>
                  <a:lnTo>
                    <a:pt x="131318" y="191300"/>
                  </a:lnTo>
                  <a:lnTo>
                    <a:pt x="131318" y="224294"/>
                  </a:lnTo>
                  <a:lnTo>
                    <a:pt x="871219" y="224294"/>
                  </a:lnTo>
                  <a:lnTo>
                    <a:pt x="871219" y="79667"/>
                  </a:lnTo>
                  <a:lnTo>
                    <a:pt x="917872" y="79667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rgbClr val="788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2184" y="3639311"/>
            <a:ext cx="2231136" cy="25237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712469" y="1313434"/>
            <a:ext cx="619188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spcBef>
                <a:spcPts val="100"/>
              </a:spcBef>
              <a:buClr>
                <a:srgbClr val="0F6EC5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We’ve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also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agreed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on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the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following:</a:t>
            </a:r>
            <a:endParaRPr sz="2700">
              <a:latin typeface="Lucida Sans Unicode"/>
              <a:cs typeface="Lucida Sans Unicode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7172" y="164593"/>
            <a:ext cx="8375904" cy="125272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656834" y="4251478"/>
            <a:ext cx="1485900" cy="1148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15199"/>
              </a:lnSpc>
              <a:spcBef>
                <a:spcPts val="95"/>
              </a:spcBef>
            </a:pPr>
            <a:r>
              <a:rPr sz="1600" b="1" spc="-45" dirty="0">
                <a:solidFill>
                  <a:srgbClr val="FFFFFF"/>
                </a:solidFill>
                <a:latin typeface="Tahoma"/>
                <a:cs typeface="Tahoma"/>
              </a:rPr>
              <a:t>Public </a:t>
            </a:r>
            <a:r>
              <a:rPr sz="1600" b="1" spc="-35" dirty="0">
                <a:solidFill>
                  <a:srgbClr val="FFFFFF"/>
                </a:solidFill>
                <a:latin typeface="Tahoma"/>
                <a:cs typeface="Tahoma"/>
              </a:rPr>
              <a:t>Limited </a:t>
            </a:r>
            <a:r>
              <a:rPr sz="16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Tahoma"/>
                <a:cs typeface="Tahoma"/>
              </a:rPr>
              <a:t>Companies</a:t>
            </a: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&amp; </a:t>
            </a:r>
            <a:r>
              <a:rPr sz="16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600" b="1" spc="-155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600" b="1" spc="-4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600" b="1" spc="-2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600" b="1" spc="-90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1600" b="1" spc="-8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600" b="1" spc="-6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600" b="1" spc="-8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6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5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600" b="1" spc="-2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600" b="1" spc="-3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600" b="1" spc="-2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600" b="1" spc="-60" dirty="0">
                <a:solidFill>
                  <a:srgbClr val="FFFFFF"/>
                </a:solidFill>
                <a:latin typeface="Tahoma"/>
                <a:cs typeface="Tahoma"/>
              </a:rPr>
              <a:t>te</a:t>
            </a:r>
            <a:r>
              <a:rPr sz="1600" b="1" spc="-5" dirty="0">
                <a:solidFill>
                  <a:srgbClr val="FFFFFF"/>
                </a:solidFill>
                <a:latin typeface="Tahoma"/>
                <a:cs typeface="Tahoma"/>
              </a:rPr>
              <a:t>d  </a:t>
            </a:r>
            <a:r>
              <a:rPr sz="1600" b="1" spc="-25" dirty="0">
                <a:solidFill>
                  <a:srgbClr val="FFFFFF"/>
                </a:solidFill>
                <a:latin typeface="Tahoma"/>
                <a:cs typeface="Tahoma"/>
              </a:rPr>
              <a:t>Companies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288792" y="3607308"/>
            <a:ext cx="2075814" cy="1376680"/>
            <a:chOff x="1764792" y="3607308"/>
            <a:chExt cx="2075814" cy="137668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0028" y="4096512"/>
              <a:ext cx="1330452" cy="7406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4792" y="3607308"/>
              <a:ext cx="1728216" cy="1376171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551048" y="4083811"/>
            <a:ext cx="1171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Continuity</a:t>
            </a:r>
            <a:endParaRPr>
              <a:latin typeface="Lucida Sans Unicode"/>
              <a:cs typeface="Lucida Sans Unicode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459224" y="2089405"/>
            <a:ext cx="1971039" cy="1755775"/>
            <a:chOff x="2935223" y="2089404"/>
            <a:chExt cx="1971039" cy="1755775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94175" y="2656332"/>
              <a:ext cx="832103" cy="11887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35223" y="2089404"/>
              <a:ext cx="1970531" cy="137160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688204" y="2364487"/>
            <a:ext cx="1442720" cy="659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marR="5080" indent="-231775">
              <a:lnSpc>
                <a:spcPct val="115599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Inco</a:t>
            </a:r>
            <a:r>
              <a:rPr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rated  </a:t>
            </a:r>
            <a:r>
              <a:rPr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Business</a:t>
            </a:r>
            <a:endParaRPr>
              <a:latin typeface="Lucida Sans Unicode"/>
              <a:cs typeface="Lucida Sans Unicode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544056" y="2089405"/>
            <a:ext cx="1691639" cy="1755775"/>
            <a:chOff x="5020055" y="2089404"/>
            <a:chExt cx="1691639" cy="1755775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21223" y="2656332"/>
              <a:ext cx="832103" cy="118872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20055" y="2089404"/>
              <a:ext cx="1691640" cy="1371600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951091" y="2364487"/>
            <a:ext cx="883919" cy="659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510">
              <a:lnSpc>
                <a:spcPct val="115599"/>
              </a:lnSpc>
              <a:spcBef>
                <a:spcPts val="100"/>
              </a:spcBef>
            </a:pPr>
            <a:r>
              <a:rPr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Limited </a:t>
            </a:r>
            <a:r>
              <a:rPr spc="-5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Lia</a:t>
            </a:r>
            <a:r>
              <a:rPr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b</a:t>
            </a:r>
            <a:r>
              <a:rPr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endParaRPr>
              <a:latin typeface="Lucida Sans Unicode"/>
              <a:cs typeface="Lucida Sans Unicode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431023" y="3607308"/>
            <a:ext cx="2131060" cy="1376680"/>
            <a:chOff x="5907023" y="3607308"/>
            <a:chExt cx="2131060" cy="1376680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07023" y="4096512"/>
              <a:ext cx="1325879" cy="74066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95643" y="3607308"/>
              <a:ext cx="1741931" cy="1376171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8237601" y="4043553"/>
            <a:ext cx="859790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3189">
              <a:lnSpc>
                <a:spcPct val="114999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Lucida Sans Unicode"/>
                <a:cs typeface="Lucida Sans Unicode"/>
              </a:rPr>
              <a:t>Legal </a:t>
            </a:r>
            <a:r>
              <a:rPr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>
                <a:solidFill>
                  <a:srgbClr val="FFFFFF"/>
                </a:solidFill>
                <a:latin typeface="Lucida Sans Unicode"/>
                <a:cs typeface="Lucida Sans Unicode"/>
              </a:rPr>
              <a:t>ent</a:t>
            </a:r>
            <a:r>
              <a:rPr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>
                <a:solidFill>
                  <a:srgbClr val="FFFFFF"/>
                </a:solidFill>
                <a:latin typeface="Lucida Sans Unicode"/>
                <a:cs typeface="Lucida Sans Unicode"/>
              </a:rPr>
              <a:t>ty</a:t>
            </a:r>
            <a:endParaRPr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4869" y="1360679"/>
            <a:ext cx="84220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spcBef>
                <a:spcPts val="100"/>
              </a:spcBef>
              <a:buClr>
                <a:srgbClr val="0F6EC5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400" spc="-5" dirty="0">
                <a:latin typeface="Lucida Sans Unicode"/>
                <a:cs typeface="Lucida Sans Unicode"/>
              </a:rPr>
              <a:t>These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types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of</a:t>
            </a:r>
            <a:r>
              <a:rPr sz="2400" spc="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companies</a:t>
            </a:r>
            <a:r>
              <a:rPr sz="2400" spc="1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tend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to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be owned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by</a:t>
            </a:r>
            <a:r>
              <a:rPr sz="2400" spc="1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anyone </a:t>
            </a:r>
            <a:r>
              <a:rPr sz="2400" spc="-74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buying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a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share</a:t>
            </a:r>
            <a:r>
              <a:rPr sz="2400" spc="1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in</a:t>
            </a:r>
            <a:r>
              <a:rPr sz="240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the company.</a:t>
            </a:r>
            <a:r>
              <a:rPr sz="2400" spc="-10" dirty="0">
                <a:latin typeface="Lucida Sans Unicode"/>
                <a:cs typeface="Lucida Sans Unicode"/>
              </a:rPr>
              <a:t> They</a:t>
            </a:r>
            <a:r>
              <a:rPr sz="2400" spc="-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buy</a:t>
            </a:r>
            <a:r>
              <a:rPr sz="2400" spc="-5" dirty="0">
                <a:latin typeface="Lucida Sans Unicode"/>
                <a:cs typeface="Lucida Sans Unicode"/>
              </a:rPr>
              <a:t> shares from </a:t>
            </a:r>
            <a:r>
              <a:rPr sz="240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the</a:t>
            </a:r>
            <a:r>
              <a:rPr sz="2400" spc="-1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Stock</a:t>
            </a:r>
            <a:r>
              <a:rPr sz="2400" spc="-2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Exchange.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4869" y="2926207"/>
            <a:ext cx="5391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spcBef>
                <a:spcPts val="100"/>
              </a:spcBef>
              <a:buClr>
                <a:srgbClr val="0F6EC5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400" dirty="0">
                <a:latin typeface="Lucida Sans Unicode"/>
                <a:cs typeface="Lucida Sans Unicode"/>
              </a:rPr>
              <a:t>Name</a:t>
            </a:r>
            <a:r>
              <a:rPr sz="2400" spc="-1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of</a:t>
            </a:r>
            <a:r>
              <a:rPr sz="2400" spc="-1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the</a:t>
            </a:r>
            <a:r>
              <a:rPr sz="2400" spc="-1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business</a:t>
            </a:r>
            <a:r>
              <a:rPr sz="240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ends in</a:t>
            </a:r>
            <a:r>
              <a:rPr sz="2400" spc="3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solidFill>
                  <a:srgbClr val="0F6EC5"/>
                </a:solidFill>
                <a:latin typeface="Lucida Sans Unicode"/>
                <a:cs typeface="Lucida Sans Unicode"/>
              </a:rPr>
              <a:t>‘plc’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64868" y="3012888"/>
            <a:ext cx="7682230" cy="538609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268605" indent="-256540">
              <a:spcBef>
                <a:spcPts val="900"/>
              </a:spcBef>
              <a:buClr>
                <a:srgbClr val="0F6EC5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400" spc="-5" dirty="0">
                <a:latin typeface="Lucida Sans Unicode"/>
                <a:cs typeface="Lucida Sans Unicode"/>
              </a:rPr>
              <a:t>Profits </a:t>
            </a:r>
            <a:r>
              <a:rPr sz="2400" dirty="0">
                <a:latin typeface="Lucida Sans Unicode"/>
                <a:cs typeface="Lucida Sans Unicode"/>
              </a:rPr>
              <a:t>given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to shareholders</a:t>
            </a:r>
            <a:r>
              <a:rPr sz="2400" spc="3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are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called</a:t>
            </a:r>
            <a:r>
              <a:rPr sz="2400" spc="45" dirty="0">
                <a:latin typeface="Lucida Sans Unicode"/>
                <a:cs typeface="Lucida Sans Unicode"/>
              </a:rPr>
              <a:t> </a:t>
            </a:r>
            <a:r>
              <a:rPr sz="2500" b="1" i="1" spc="-35" dirty="0">
                <a:solidFill>
                  <a:srgbClr val="0F6EC5"/>
                </a:solidFill>
                <a:latin typeface="Trebuchet MS"/>
                <a:cs typeface="Trebuchet MS"/>
              </a:rPr>
              <a:t>dividends.</a:t>
            </a:r>
            <a:endParaRPr sz="2500" dirty="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5846" y="370332"/>
            <a:ext cx="6488598" cy="54863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06000" y="0"/>
            <a:ext cx="748144" cy="11049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52169" y="2383663"/>
            <a:ext cx="8399145" cy="2183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 marR="68580" algn="just">
              <a:spcBef>
                <a:spcPts val="105"/>
              </a:spcBef>
              <a:buClr>
                <a:srgbClr val="0F6EC5"/>
              </a:buClr>
              <a:buSzPct val="67500"/>
              <a:tabLst>
                <a:tab pos="481965" algn="l"/>
                <a:tab pos="482600" algn="l"/>
              </a:tabLst>
            </a:pPr>
            <a:r>
              <a:rPr lang="en-US" sz="2000" dirty="0">
                <a:latin typeface="Lucida Sans Unicode"/>
                <a:cs typeface="Lucida Sans Unicode"/>
              </a:rPr>
              <a:t>1. </a:t>
            </a:r>
            <a:r>
              <a:rPr sz="2000" dirty="0">
                <a:latin typeface="Lucida Sans Unicode"/>
                <a:cs typeface="Lucida Sans Unicode"/>
              </a:rPr>
              <a:t>A </a:t>
            </a:r>
            <a:r>
              <a:rPr sz="2000" spc="-5" dirty="0">
                <a:latin typeface="Lucida Sans Unicode"/>
                <a:cs typeface="Lucida Sans Unicode"/>
              </a:rPr>
              <a:t>certain </a:t>
            </a:r>
            <a:r>
              <a:rPr sz="2000" dirty="0">
                <a:solidFill>
                  <a:srgbClr val="0F6EC5"/>
                </a:solidFill>
                <a:latin typeface="Lucida Sans Unicode"/>
                <a:cs typeface="Lucida Sans Unicode"/>
              </a:rPr>
              <a:t>minimum </a:t>
            </a:r>
            <a:r>
              <a:rPr sz="2000" spc="-5" dirty="0">
                <a:solidFill>
                  <a:srgbClr val="0F6EC5"/>
                </a:solidFill>
                <a:latin typeface="Lucida Sans Unicode"/>
                <a:cs typeface="Lucida Sans Unicode"/>
              </a:rPr>
              <a:t>value of </a:t>
            </a:r>
            <a:r>
              <a:rPr sz="2000" dirty="0">
                <a:solidFill>
                  <a:srgbClr val="0F6EC5"/>
                </a:solidFill>
                <a:latin typeface="Lucida Sans Unicode"/>
                <a:cs typeface="Lucida Sans Unicode"/>
              </a:rPr>
              <a:t>shares </a:t>
            </a:r>
            <a:r>
              <a:rPr sz="2000" dirty="0">
                <a:latin typeface="Lucida Sans Unicode"/>
                <a:cs typeface="Lucida Sans Unicode"/>
              </a:rPr>
              <a:t>must </a:t>
            </a:r>
            <a:r>
              <a:rPr sz="2000" spc="-5" dirty="0">
                <a:latin typeface="Lucida Sans Unicode"/>
                <a:cs typeface="Lucida Sans Unicode"/>
              </a:rPr>
              <a:t>be issued (GBP </a:t>
            </a:r>
            <a:r>
              <a:rPr sz="2000" dirty="0">
                <a:latin typeface="Lucida Sans Unicode"/>
                <a:cs typeface="Lucida Sans Unicode"/>
              </a:rPr>
              <a:t>50,000 </a:t>
            </a:r>
            <a:r>
              <a:rPr sz="2000" spc="-6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in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dirty="0">
                <a:latin typeface="Lucida Sans Unicode"/>
                <a:cs typeface="Lucida Sans Unicode"/>
              </a:rPr>
              <a:t> UK)</a:t>
            </a:r>
          </a:p>
          <a:p>
            <a:pPr algn="just">
              <a:spcBef>
                <a:spcPts val="35"/>
              </a:spcBef>
            </a:pPr>
            <a:endParaRPr sz="2000" dirty="0">
              <a:latin typeface="Lucida Sans Unicode"/>
              <a:cs typeface="Lucida Sans Unicode"/>
            </a:endParaRPr>
          </a:p>
          <a:p>
            <a:pPr marL="24765" marR="17780" algn="just">
              <a:lnSpc>
                <a:spcPct val="99800"/>
              </a:lnSpc>
              <a:buClr>
                <a:srgbClr val="0F6EC5"/>
              </a:buClr>
              <a:buSzPct val="67500"/>
              <a:tabLst>
                <a:tab pos="481965" algn="l"/>
                <a:tab pos="482600" algn="l"/>
              </a:tabLst>
            </a:pPr>
            <a:r>
              <a:rPr lang="en-US" sz="2000" dirty="0">
                <a:latin typeface="Lucida Sans Unicode"/>
                <a:cs typeface="Lucida Sans Unicode"/>
              </a:rPr>
              <a:t>2. </a:t>
            </a:r>
            <a:r>
              <a:rPr sz="2000" dirty="0">
                <a:latin typeface="Lucida Sans Unicode"/>
                <a:cs typeface="Lucida Sans Unicode"/>
              </a:rPr>
              <a:t>The company will </a:t>
            </a:r>
            <a:r>
              <a:rPr sz="2000" spc="-5" dirty="0">
                <a:latin typeface="Lucida Sans Unicode"/>
                <a:cs typeface="Lucida Sans Unicode"/>
              </a:rPr>
              <a:t>apply to the </a:t>
            </a:r>
            <a:r>
              <a:rPr sz="2100" i="1" spc="-125" dirty="0">
                <a:solidFill>
                  <a:srgbClr val="0F6EC5"/>
                </a:solidFill>
                <a:latin typeface="Verdana"/>
                <a:cs typeface="Verdana"/>
              </a:rPr>
              <a:t>Stock </a:t>
            </a:r>
            <a:r>
              <a:rPr sz="2100" i="1" spc="-105" dirty="0">
                <a:solidFill>
                  <a:srgbClr val="0F6EC5"/>
                </a:solidFill>
                <a:latin typeface="Verdana"/>
                <a:cs typeface="Verdana"/>
              </a:rPr>
              <a:t>Exchange </a:t>
            </a:r>
            <a:r>
              <a:rPr sz="2100" i="1" spc="-45" dirty="0">
                <a:solidFill>
                  <a:srgbClr val="0F6EC5"/>
                </a:solidFill>
                <a:latin typeface="Verdana"/>
                <a:cs typeface="Verdana"/>
              </a:rPr>
              <a:t>for </a:t>
            </a:r>
            <a:r>
              <a:rPr sz="2100" i="1" spc="-155" dirty="0">
                <a:solidFill>
                  <a:srgbClr val="0F6EC5"/>
                </a:solidFill>
                <a:latin typeface="Verdana"/>
                <a:cs typeface="Verdana"/>
              </a:rPr>
              <a:t>a </a:t>
            </a:r>
            <a:r>
              <a:rPr sz="2100" i="1" spc="-20" dirty="0">
                <a:solidFill>
                  <a:srgbClr val="0F6EC5"/>
                </a:solidFill>
                <a:latin typeface="Verdana"/>
                <a:cs typeface="Verdana"/>
              </a:rPr>
              <a:t>‘listing’</a:t>
            </a:r>
            <a:r>
              <a:rPr sz="2000" spc="-20" dirty="0">
                <a:latin typeface="Lucida Sans Unicode"/>
                <a:cs typeface="Lucida Sans Unicode"/>
              </a:rPr>
              <a:t>, 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which means </a:t>
            </a:r>
            <a:r>
              <a:rPr sz="2000" spc="-5" dirty="0">
                <a:latin typeface="Lucida Sans Unicode"/>
                <a:cs typeface="Lucida Sans Unicode"/>
              </a:rPr>
              <a:t>it </a:t>
            </a:r>
            <a:r>
              <a:rPr sz="2000" dirty="0">
                <a:latin typeface="Lucida Sans Unicode"/>
                <a:cs typeface="Lucida Sans Unicode"/>
              </a:rPr>
              <a:t>is </a:t>
            </a:r>
            <a:r>
              <a:rPr sz="2000" spc="5" dirty="0">
                <a:latin typeface="Lucida Sans Unicode"/>
                <a:cs typeface="Lucida Sans Unicode"/>
              </a:rPr>
              <a:t>now </a:t>
            </a:r>
            <a:r>
              <a:rPr sz="2000" spc="-5" dirty="0">
                <a:latin typeface="Lucida Sans Unicode"/>
                <a:cs typeface="Lucida Sans Unicode"/>
              </a:rPr>
              <a:t>accessible for shareholders to </a:t>
            </a:r>
            <a:r>
              <a:rPr sz="2000" dirty="0">
                <a:latin typeface="Lucida Sans Unicode"/>
                <a:cs typeface="Lucida Sans Unicode"/>
              </a:rPr>
              <a:t>buy</a:t>
            </a:r>
            <a:r>
              <a:rPr lang="en-US"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and </a:t>
            </a:r>
            <a:r>
              <a:rPr sz="2000" dirty="0">
                <a:latin typeface="Lucida Sans Unicode"/>
                <a:cs typeface="Lucida Sans Unicode"/>
              </a:rPr>
              <a:t>sell shares. The Stock Exchange </a:t>
            </a:r>
            <a:r>
              <a:rPr sz="2000" spc="-5" dirty="0">
                <a:latin typeface="Lucida Sans Unicode"/>
                <a:cs typeface="Lucida Sans Unicode"/>
              </a:rPr>
              <a:t>determines </a:t>
            </a:r>
            <a:r>
              <a:rPr sz="2000" dirty="0">
                <a:latin typeface="Lucida Sans Unicode"/>
                <a:cs typeface="Lucida Sans Unicode"/>
              </a:rPr>
              <a:t>whether </a:t>
            </a:r>
            <a:r>
              <a:rPr sz="2000" spc="-5" dirty="0">
                <a:latin typeface="Lucida Sans Unicode"/>
                <a:cs typeface="Lucida Sans Unicode"/>
              </a:rPr>
              <a:t>or </a:t>
            </a:r>
            <a:r>
              <a:rPr sz="2000" dirty="0">
                <a:latin typeface="Lucida Sans Unicode"/>
                <a:cs typeface="Lucida Sans Unicode"/>
              </a:rPr>
              <a:t>not</a:t>
            </a:r>
            <a:r>
              <a:rPr lang="en-US"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it </a:t>
            </a:r>
            <a:r>
              <a:rPr sz="2000" dirty="0">
                <a:latin typeface="Lucida Sans Unicode"/>
                <a:cs typeface="Lucida Sans Unicode"/>
              </a:rPr>
              <a:t>will </a:t>
            </a:r>
            <a:r>
              <a:rPr sz="2000" spc="-5" dirty="0">
                <a:latin typeface="Lucida Sans Unicode"/>
                <a:cs typeface="Lucida Sans Unicode"/>
              </a:rPr>
              <a:t>permit the listing depending </a:t>
            </a:r>
            <a:r>
              <a:rPr sz="2000" dirty="0">
                <a:latin typeface="Lucida Sans Unicode"/>
                <a:cs typeface="Lucida Sans Unicode"/>
              </a:rPr>
              <a:t>upon </a:t>
            </a:r>
            <a:r>
              <a:rPr sz="2000" spc="-5" dirty="0">
                <a:latin typeface="Lucida Sans Unicode"/>
                <a:cs typeface="Lucida Sans Unicode"/>
              </a:rPr>
              <a:t>the performance of the</a:t>
            </a:r>
            <a:r>
              <a:rPr lang="en-US" sz="2000" spc="-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business.</a:t>
            </a:r>
            <a:endParaRPr sz="2000" dirty="0">
              <a:latin typeface="Lucida Sans Unicode"/>
              <a:cs typeface="Lucida Sans Unicode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33144" y="1"/>
            <a:ext cx="9121140" cy="1746885"/>
            <a:chOff x="9144" y="0"/>
            <a:chExt cx="9121140" cy="17468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" y="0"/>
              <a:ext cx="8481060" cy="17465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2000" y="0"/>
              <a:ext cx="748144" cy="11049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172" y="0"/>
              <a:ext cx="7050024" cy="17007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2400" y="1219200"/>
              <a:ext cx="8540750" cy="685800"/>
            </a:xfrm>
            <a:custGeom>
              <a:avLst/>
              <a:gdLst/>
              <a:ahLst/>
              <a:cxnLst/>
              <a:rect l="l" t="t" r="r" b="b"/>
              <a:pathLst>
                <a:path w="8540750" h="685800">
                  <a:moveTo>
                    <a:pt x="8540750" y="0"/>
                  </a:moveTo>
                  <a:lnTo>
                    <a:pt x="0" y="0"/>
                  </a:lnTo>
                  <a:lnTo>
                    <a:pt x="0" y="685800"/>
                  </a:lnTo>
                  <a:lnTo>
                    <a:pt x="8540750" y="685800"/>
                  </a:lnTo>
                  <a:lnTo>
                    <a:pt x="8540750" y="0"/>
                  </a:lnTo>
                  <a:close/>
                </a:path>
              </a:pathLst>
            </a:custGeom>
            <a:solidFill>
              <a:srgbClr val="0F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1219200"/>
              <a:ext cx="8540750" cy="685800"/>
            </a:xfrm>
            <a:custGeom>
              <a:avLst/>
              <a:gdLst/>
              <a:ahLst/>
              <a:cxnLst/>
              <a:rect l="l" t="t" r="r" b="b"/>
              <a:pathLst>
                <a:path w="8540750" h="685800">
                  <a:moveTo>
                    <a:pt x="0" y="685800"/>
                  </a:moveTo>
                  <a:lnTo>
                    <a:pt x="8540750" y="685800"/>
                  </a:lnTo>
                  <a:lnTo>
                    <a:pt x="8540750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ln w="9652">
              <a:solidFill>
                <a:srgbClr val="0F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46579" y="1208278"/>
            <a:ext cx="8041640" cy="33083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Mike</a:t>
            </a:r>
            <a:r>
              <a:rPr sz="20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and</a:t>
            </a:r>
            <a:r>
              <a:rPr sz="20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Gita</a:t>
            </a:r>
            <a:r>
              <a:rPr sz="20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asked</a:t>
            </a:r>
            <a:r>
              <a:rPr sz="20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their</a:t>
            </a:r>
            <a:r>
              <a:rPr sz="2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FFFFFF"/>
                </a:solidFill>
                <a:latin typeface="Lucida Sans Unicode"/>
                <a:cs typeface="Lucida Sans Unicode"/>
              </a:rPr>
              <a:t>solicitor</a:t>
            </a:r>
            <a:r>
              <a:rPr sz="20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to</a:t>
            </a:r>
            <a:r>
              <a:rPr sz="20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explain</a:t>
            </a:r>
            <a:r>
              <a:rPr sz="20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the</a:t>
            </a:r>
            <a:r>
              <a:rPr sz="20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advantages</a:t>
            </a:r>
            <a:r>
              <a:rPr sz="2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and</a:t>
            </a:r>
            <a:endParaRPr sz="2000">
              <a:latin typeface="Lucida Sans Unicode"/>
              <a:cs typeface="Lucida Sans Unicode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465821" y="1"/>
            <a:ext cx="2188845" cy="1294765"/>
            <a:chOff x="6941820" y="0"/>
            <a:chExt cx="2188845" cy="129476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22928" y="749599"/>
              <a:ext cx="182396" cy="10627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941820" y="638136"/>
              <a:ext cx="1288415" cy="656590"/>
            </a:xfrm>
            <a:custGeom>
              <a:avLst/>
              <a:gdLst/>
              <a:ahLst/>
              <a:cxnLst/>
              <a:rect l="l" t="t" r="r" b="b"/>
              <a:pathLst>
                <a:path w="1288415" h="656590">
                  <a:moveTo>
                    <a:pt x="978166" y="217741"/>
                  </a:moveTo>
                  <a:lnTo>
                    <a:pt x="975550" y="215798"/>
                  </a:lnTo>
                  <a:lnTo>
                    <a:pt x="972299" y="214503"/>
                  </a:lnTo>
                  <a:lnTo>
                    <a:pt x="967054" y="210616"/>
                  </a:lnTo>
                  <a:lnTo>
                    <a:pt x="964438" y="208026"/>
                  </a:lnTo>
                  <a:lnTo>
                    <a:pt x="959205" y="204127"/>
                  </a:lnTo>
                  <a:lnTo>
                    <a:pt x="957300" y="201549"/>
                  </a:lnTo>
                  <a:lnTo>
                    <a:pt x="935189" y="169786"/>
                  </a:lnTo>
                  <a:lnTo>
                    <a:pt x="926693" y="132194"/>
                  </a:lnTo>
                  <a:lnTo>
                    <a:pt x="424383" y="132194"/>
                  </a:lnTo>
                  <a:lnTo>
                    <a:pt x="416560" y="169786"/>
                  </a:lnTo>
                  <a:lnTo>
                    <a:pt x="394411" y="201549"/>
                  </a:lnTo>
                  <a:lnTo>
                    <a:pt x="386600" y="208026"/>
                  </a:lnTo>
                  <a:lnTo>
                    <a:pt x="383997" y="210616"/>
                  </a:lnTo>
                  <a:lnTo>
                    <a:pt x="378777" y="214503"/>
                  </a:lnTo>
                  <a:lnTo>
                    <a:pt x="376174" y="215798"/>
                  </a:lnTo>
                  <a:lnTo>
                    <a:pt x="373570" y="217741"/>
                  </a:lnTo>
                  <a:lnTo>
                    <a:pt x="978166" y="217741"/>
                  </a:lnTo>
                  <a:close/>
                </a:path>
                <a:path w="1288415" h="656590">
                  <a:moveTo>
                    <a:pt x="1287792" y="347954"/>
                  </a:moveTo>
                  <a:lnTo>
                    <a:pt x="1268018" y="247548"/>
                  </a:lnTo>
                  <a:lnTo>
                    <a:pt x="213956" y="247548"/>
                  </a:lnTo>
                  <a:lnTo>
                    <a:pt x="213956" y="217741"/>
                  </a:lnTo>
                  <a:lnTo>
                    <a:pt x="269989" y="217741"/>
                  </a:lnTo>
                  <a:lnTo>
                    <a:pt x="267373" y="215798"/>
                  </a:lnTo>
                  <a:lnTo>
                    <a:pt x="264782" y="214503"/>
                  </a:lnTo>
                  <a:lnTo>
                    <a:pt x="259562" y="210616"/>
                  </a:lnTo>
                  <a:lnTo>
                    <a:pt x="256959" y="208026"/>
                  </a:lnTo>
                  <a:lnTo>
                    <a:pt x="251752" y="204127"/>
                  </a:lnTo>
                  <a:lnTo>
                    <a:pt x="249135" y="201549"/>
                  </a:lnTo>
                  <a:lnTo>
                    <a:pt x="226987" y="168490"/>
                  </a:lnTo>
                  <a:lnTo>
                    <a:pt x="219163" y="128968"/>
                  </a:lnTo>
                  <a:lnTo>
                    <a:pt x="219163" y="125082"/>
                  </a:lnTo>
                  <a:lnTo>
                    <a:pt x="219163" y="124434"/>
                  </a:lnTo>
                  <a:lnTo>
                    <a:pt x="209397" y="125082"/>
                  </a:lnTo>
                  <a:lnTo>
                    <a:pt x="198323" y="125082"/>
                  </a:lnTo>
                  <a:lnTo>
                    <a:pt x="152717" y="106921"/>
                  </a:lnTo>
                  <a:lnTo>
                    <a:pt x="122097" y="73888"/>
                  </a:lnTo>
                  <a:lnTo>
                    <a:pt x="108419" y="33705"/>
                  </a:lnTo>
                  <a:lnTo>
                    <a:pt x="105816" y="22047"/>
                  </a:lnTo>
                  <a:lnTo>
                    <a:pt x="104508" y="11671"/>
                  </a:lnTo>
                  <a:lnTo>
                    <a:pt x="103860" y="3886"/>
                  </a:lnTo>
                  <a:lnTo>
                    <a:pt x="103212" y="0"/>
                  </a:lnTo>
                  <a:lnTo>
                    <a:pt x="74536" y="39535"/>
                  </a:lnTo>
                  <a:lnTo>
                    <a:pt x="36753" y="97205"/>
                  </a:lnTo>
                  <a:lnTo>
                    <a:pt x="12001" y="137388"/>
                  </a:lnTo>
                  <a:lnTo>
                    <a:pt x="0" y="158762"/>
                  </a:lnTo>
                  <a:lnTo>
                    <a:pt x="0" y="159626"/>
                  </a:lnTo>
                  <a:lnTo>
                    <a:pt x="876515" y="656450"/>
                  </a:lnTo>
                  <a:lnTo>
                    <a:pt x="892797" y="629881"/>
                  </a:lnTo>
                  <a:lnTo>
                    <a:pt x="910348" y="603961"/>
                  </a:lnTo>
                  <a:lnTo>
                    <a:pt x="949452" y="555358"/>
                  </a:lnTo>
                  <a:lnTo>
                    <a:pt x="993152" y="510641"/>
                  </a:lnTo>
                  <a:lnTo>
                    <a:pt x="1042009" y="470471"/>
                  </a:lnTo>
                  <a:lnTo>
                    <a:pt x="1094740" y="436130"/>
                  </a:lnTo>
                  <a:lnTo>
                    <a:pt x="1152080" y="406323"/>
                  </a:lnTo>
                  <a:lnTo>
                    <a:pt x="1213294" y="382981"/>
                  </a:lnTo>
                  <a:lnTo>
                    <a:pt x="1277861" y="366141"/>
                  </a:lnTo>
                  <a:lnTo>
                    <a:pt x="1287792" y="364159"/>
                  </a:lnTo>
                  <a:lnTo>
                    <a:pt x="1287792" y="347954"/>
                  </a:lnTo>
                  <a:close/>
                </a:path>
              </a:pathLst>
            </a:custGeom>
            <a:solidFill>
              <a:srgbClr val="20E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94223" y="697756"/>
              <a:ext cx="138107" cy="13672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03648" y="697756"/>
              <a:ext cx="138152" cy="13672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120598" y="14744"/>
              <a:ext cx="1061085" cy="626110"/>
            </a:xfrm>
            <a:custGeom>
              <a:avLst/>
              <a:gdLst/>
              <a:ahLst/>
              <a:cxnLst/>
              <a:rect l="l" t="t" r="r" b="b"/>
              <a:pathLst>
                <a:path w="1061084" h="626110">
                  <a:moveTo>
                    <a:pt x="36474" y="561187"/>
                  </a:moveTo>
                  <a:lnTo>
                    <a:pt x="0" y="561187"/>
                  </a:lnTo>
                  <a:lnTo>
                    <a:pt x="0" y="594893"/>
                  </a:lnTo>
                  <a:lnTo>
                    <a:pt x="36474" y="594893"/>
                  </a:lnTo>
                  <a:lnTo>
                    <a:pt x="36474" y="561187"/>
                  </a:lnTo>
                  <a:close/>
                </a:path>
                <a:path w="1061084" h="626110">
                  <a:moveTo>
                    <a:pt x="80137" y="592289"/>
                  </a:moveTo>
                  <a:lnTo>
                    <a:pt x="43002" y="592289"/>
                  </a:lnTo>
                  <a:lnTo>
                    <a:pt x="43002" y="625995"/>
                  </a:lnTo>
                  <a:lnTo>
                    <a:pt x="80137" y="625995"/>
                  </a:lnTo>
                  <a:lnTo>
                    <a:pt x="80137" y="592289"/>
                  </a:lnTo>
                  <a:close/>
                </a:path>
                <a:path w="1061084" h="626110">
                  <a:moveTo>
                    <a:pt x="121818" y="561187"/>
                  </a:moveTo>
                  <a:lnTo>
                    <a:pt x="85344" y="561187"/>
                  </a:lnTo>
                  <a:lnTo>
                    <a:pt x="85344" y="594893"/>
                  </a:lnTo>
                  <a:lnTo>
                    <a:pt x="121818" y="594893"/>
                  </a:lnTo>
                  <a:lnTo>
                    <a:pt x="121818" y="561187"/>
                  </a:lnTo>
                  <a:close/>
                </a:path>
                <a:path w="1061084" h="626110">
                  <a:moveTo>
                    <a:pt x="165481" y="592289"/>
                  </a:moveTo>
                  <a:lnTo>
                    <a:pt x="128333" y="592289"/>
                  </a:lnTo>
                  <a:lnTo>
                    <a:pt x="128333" y="625995"/>
                  </a:lnTo>
                  <a:lnTo>
                    <a:pt x="165481" y="625995"/>
                  </a:lnTo>
                  <a:lnTo>
                    <a:pt x="165481" y="592289"/>
                  </a:lnTo>
                  <a:close/>
                </a:path>
                <a:path w="1061084" h="626110">
                  <a:moveTo>
                    <a:pt x="207822" y="561187"/>
                  </a:moveTo>
                  <a:lnTo>
                    <a:pt x="170688" y="561187"/>
                  </a:lnTo>
                  <a:lnTo>
                    <a:pt x="170688" y="594893"/>
                  </a:lnTo>
                  <a:lnTo>
                    <a:pt x="207822" y="594893"/>
                  </a:lnTo>
                  <a:lnTo>
                    <a:pt x="207822" y="561187"/>
                  </a:lnTo>
                  <a:close/>
                </a:path>
                <a:path w="1061084" h="626110">
                  <a:moveTo>
                    <a:pt x="250825" y="592289"/>
                  </a:moveTo>
                  <a:lnTo>
                    <a:pt x="213690" y="592289"/>
                  </a:lnTo>
                  <a:lnTo>
                    <a:pt x="213690" y="625995"/>
                  </a:lnTo>
                  <a:lnTo>
                    <a:pt x="250825" y="625995"/>
                  </a:lnTo>
                  <a:lnTo>
                    <a:pt x="250825" y="592289"/>
                  </a:lnTo>
                  <a:close/>
                </a:path>
                <a:path w="1061084" h="626110">
                  <a:moveTo>
                    <a:pt x="293166" y="561187"/>
                  </a:moveTo>
                  <a:lnTo>
                    <a:pt x="256032" y="561187"/>
                  </a:lnTo>
                  <a:lnTo>
                    <a:pt x="256032" y="594893"/>
                  </a:lnTo>
                  <a:lnTo>
                    <a:pt x="293166" y="594893"/>
                  </a:lnTo>
                  <a:lnTo>
                    <a:pt x="293166" y="561187"/>
                  </a:lnTo>
                  <a:close/>
                </a:path>
                <a:path w="1061084" h="626110">
                  <a:moveTo>
                    <a:pt x="336156" y="592289"/>
                  </a:moveTo>
                  <a:lnTo>
                    <a:pt x="299021" y="592289"/>
                  </a:lnTo>
                  <a:lnTo>
                    <a:pt x="299021" y="625995"/>
                  </a:lnTo>
                  <a:lnTo>
                    <a:pt x="336156" y="625995"/>
                  </a:lnTo>
                  <a:lnTo>
                    <a:pt x="336156" y="592289"/>
                  </a:lnTo>
                  <a:close/>
                </a:path>
                <a:path w="1061084" h="626110">
                  <a:moveTo>
                    <a:pt x="378510" y="561187"/>
                  </a:moveTo>
                  <a:lnTo>
                    <a:pt x="341376" y="561187"/>
                  </a:lnTo>
                  <a:lnTo>
                    <a:pt x="341376" y="594893"/>
                  </a:lnTo>
                  <a:lnTo>
                    <a:pt x="378510" y="594893"/>
                  </a:lnTo>
                  <a:lnTo>
                    <a:pt x="378510" y="561187"/>
                  </a:lnTo>
                  <a:close/>
                </a:path>
                <a:path w="1061084" h="626110">
                  <a:moveTo>
                    <a:pt x="420865" y="592289"/>
                  </a:moveTo>
                  <a:lnTo>
                    <a:pt x="383717" y="592289"/>
                  </a:lnTo>
                  <a:lnTo>
                    <a:pt x="383717" y="625995"/>
                  </a:lnTo>
                  <a:lnTo>
                    <a:pt x="420865" y="625995"/>
                  </a:lnTo>
                  <a:lnTo>
                    <a:pt x="420865" y="592289"/>
                  </a:lnTo>
                  <a:close/>
                </a:path>
                <a:path w="1061084" h="626110">
                  <a:moveTo>
                    <a:pt x="463207" y="561187"/>
                  </a:moveTo>
                  <a:lnTo>
                    <a:pt x="426072" y="561187"/>
                  </a:lnTo>
                  <a:lnTo>
                    <a:pt x="426072" y="594893"/>
                  </a:lnTo>
                  <a:lnTo>
                    <a:pt x="463207" y="594893"/>
                  </a:lnTo>
                  <a:lnTo>
                    <a:pt x="463207" y="561187"/>
                  </a:lnTo>
                  <a:close/>
                </a:path>
                <a:path w="1061084" h="626110">
                  <a:moveTo>
                    <a:pt x="506196" y="592289"/>
                  </a:moveTo>
                  <a:lnTo>
                    <a:pt x="469061" y="592289"/>
                  </a:lnTo>
                  <a:lnTo>
                    <a:pt x="469061" y="625995"/>
                  </a:lnTo>
                  <a:lnTo>
                    <a:pt x="506196" y="625995"/>
                  </a:lnTo>
                  <a:lnTo>
                    <a:pt x="506196" y="592289"/>
                  </a:lnTo>
                  <a:close/>
                </a:path>
                <a:path w="1061084" h="626110">
                  <a:moveTo>
                    <a:pt x="548551" y="561187"/>
                  </a:moveTo>
                  <a:lnTo>
                    <a:pt x="511403" y="561187"/>
                  </a:lnTo>
                  <a:lnTo>
                    <a:pt x="511403" y="594893"/>
                  </a:lnTo>
                  <a:lnTo>
                    <a:pt x="548551" y="594893"/>
                  </a:lnTo>
                  <a:lnTo>
                    <a:pt x="548551" y="561187"/>
                  </a:lnTo>
                  <a:close/>
                </a:path>
                <a:path w="1061084" h="626110">
                  <a:moveTo>
                    <a:pt x="591540" y="592289"/>
                  </a:moveTo>
                  <a:lnTo>
                    <a:pt x="554405" y="592289"/>
                  </a:lnTo>
                  <a:lnTo>
                    <a:pt x="554405" y="625995"/>
                  </a:lnTo>
                  <a:lnTo>
                    <a:pt x="591540" y="625995"/>
                  </a:lnTo>
                  <a:lnTo>
                    <a:pt x="591540" y="592289"/>
                  </a:lnTo>
                  <a:close/>
                </a:path>
                <a:path w="1061084" h="626110">
                  <a:moveTo>
                    <a:pt x="633895" y="561187"/>
                  </a:moveTo>
                  <a:lnTo>
                    <a:pt x="596760" y="561187"/>
                  </a:lnTo>
                  <a:lnTo>
                    <a:pt x="596760" y="594893"/>
                  </a:lnTo>
                  <a:lnTo>
                    <a:pt x="633895" y="594893"/>
                  </a:lnTo>
                  <a:lnTo>
                    <a:pt x="633895" y="561187"/>
                  </a:lnTo>
                  <a:close/>
                </a:path>
                <a:path w="1061084" h="626110">
                  <a:moveTo>
                    <a:pt x="676884" y="592289"/>
                  </a:moveTo>
                  <a:lnTo>
                    <a:pt x="640410" y="592289"/>
                  </a:lnTo>
                  <a:lnTo>
                    <a:pt x="640410" y="625995"/>
                  </a:lnTo>
                  <a:lnTo>
                    <a:pt x="676884" y="625995"/>
                  </a:lnTo>
                  <a:lnTo>
                    <a:pt x="676884" y="592289"/>
                  </a:lnTo>
                  <a:close/>
                </a:path>
                <a:path w="1061084" h="626110">
                  <a:moveTo>
                    <a:pt x="719226" y="561187"/>
                  </a:moveTo>
                  <a:lnTo>
                    <a:pt x="682091" y="561187"/>
                  </a:lnTo>
                  <a:lnTo>
                    <a:pt x="682091" y="594893"/>
                  </a:lnTo>
                  <a:lnTo>
                    <a:pt x="719226" y="594893"/>
                  </a:lnTo>
                  <a:lnTo>
                    <a:pt x="719226" y="561187"/>
                  </a:lnTo>
                  <a:close/>
                </a:path>
                <a:path w="1061084" h="626110">
                  <a:moveTo>
                    <a:pt x="762190" y="592289"/>
                  </a:moveTo>
                  <a:lnTo>
                    <a:pt x="725703" y="592289"/>
                  </a:lnTo>
                  <a:lnTo>
                    <a:pt x="725703" y="625995"/>
                  </a:lnTo>
                  <a:lnTo>
                    <a:pt x="762190" y="625995"/>
                  </a:lnTo>
                  <a:lnTo>
                    <a:pt x="762190" y="592289"/>
                  </a:lnTo>
                  <a:close/>
                </a:path>
                <a:path w="1061084" h="626110">
                  <a:moveTo>
                    <a:pt x="804557" y="561187"/>
                  </a:moveTo>
                  <a:lnTo>
                    <a:pt x="767422" y="561187"/>
                  </a:lnTo>
                  <a:lnTo>
                    <a:pt x="767422" y="594893"/>
                  </a:lnTo>
                  <a:lnTo>
                    <a:pt x="804557" y="594893"/>
                  </a:lnTo>
                  <a:lnTo>
                    <a:pt x="804557" y="561187"/>
                  </a:lnTo>
                  <a:close/>
                </a:path>
                <a:path w="1061084" h="626110">
                  <a:moveTo>
                    <a:pt x="809777" y="510641"/>
                  </a:moveTo>
                  <a:lnTo>
                    <a:pt x="778522" y="486016"/>
                  </a:lnTo>
                  <a:lnTo>
                    <a:pt x="728319" y="457504"/>
                  </a:lnTo>
                  <a:lnTo>
                    <a:pt x="691870" y="446493"/>
                  </a:lnTo>
                  <a:lnTo>
                    <a:pt x="682739" y="443890"/>
                  </a:lnTo>
                  <a:lnTo>
                    <a:pt x="673620" y="441947"/>
                  </a:lnTo>
                  <a:lnTo>
                    <a:pt x="664502" y="440664"/>
                  </a:lnTo>
                  <a:lnTo>
                    <a:pt x="656031" y="438708"/>
                  </a:lnTo>
                  <a:lnTo>
                    <a:pt x="647560" y="437413"/>
                  </a:lnTo>
                  <a:lnTo>
                    <a:pt x="632587" y="434822"/>
                  </a:lnTo>
                  <a:lnTo>
                    <a:pt x="625411" y="434174"/>
                  </a:lnTo>
                  <a:lnTo>
                    <a:pt x="614997" y="432879"/>
                  </a:lnTo>
                  <a:lnTo>
                    <a:pt x="607822" y="431584"/>
                  </a:lnTo>
                  <a:lnTo>
                    <a:pt x="605218" y="431584"/>
                  </a:lnTo>
                  <a:lnTo>
                    <a:pt x="429323" y="431584"/>
                  </a:lnTo>
                  <a:lnTo>
                    <a:pt x="409130" y="510641"/>
                  </a:lnTo>
                  <a:lnTo>
                    <a:pt x="809777" y="510641"/>
                  </a:lnTo>
                  <a:close/>
                </a:path>
                <a:path w="1061084" h="626110">
                  <a:moveTo>
                    <a:pt x="847610" y="592289"/>
                  </a:moveTo>
                  <a:lnTo>
                    <a:pt x="811123" y="592289"/>
                  </a:lnTo>
                  <a:lnTo>
                    <a:pt x="811123" y="625995"/>
                  </a:lnTo>
                  <a:lnTo>
                    <a:pt x="847610" y="625995"/>
                  </a:lnTo>
                  <a:lnTo>
                    <a:pt x="847610" y="592289"/>
                  </a:lnTo>
                  <a:close/>
                </a:path>
                <a:path w="1061084" h="626110">
                  <a:moveTo>
                    <a:pt x="889889" y="561187"/>
                  </a:moveTo>
                  <a:lnTo>
                    <a:pt x="852754" y="561187"/>
                  </a:lnTo>
                  <a:lnTo>
                    <a:pt x="852754" y="594893"/>
                  </a:lnTo>
                  <a:lnTo>
                    <a:pt x="889889" y="594893"/>
                  </a:lnTo>
                  <a:lnTo>
                    <a:pt x="889889" y="561187"/>
                  </a:lnTo>
                  <a:close/>
                </a:path>
                <a:path w="1061084" h="626110">
                  <a:moveTo>
                    <a:pt x="932929" y="592289"/>
                  </a:moveTo>
                  <a:lnTo>
                    <a:pt x="896454" y="592289"/>
                  </a:lnTo>
                  <a:lnTo>
                    <a:pt x="896454" y="625995"/>
                  </a:lnTo>
                  <a:lnTo>
                    <a:pt x="932929" y="625995"/>
                  </a:lnTo>
                  <a:lnTo>
                    <a:pt x="932929" y="592289"/>
                  </a:lnTo>
                  <a:close/>
                </a:path>
                <a:path w="1061084" h="626110">
                  <a:moveTo>
                    <a:pt x="975220" y="561187"/>
                  </a:moveTo>
                  <a:lnTo>
                    <a:pt x="938085" y="561187"/>
                  </a:lnTo>
                  <a:lnTo>
                    <a:pt x="938085" y="594893"/>
                  </a:lnTo>
                  <a:lnTo>
                    <a:pt x="975220" y="594893"/>
                  </a:lnTo>
                  <a:lnTo>
                    <a:pt x="975220" y="561187"/>
                  </a:lnTo>
                  <a:close/>
                </a:path>
                <a:path w="1061084" h="626110">
                  <a:moveTo>
                    <a:pt x="1018260" y="592289"/>
                  </a:moveTo>
                  <a:lnTo>
                    <a:pt x="981786" y="592289"/>
                  </a:lnTo>
                  <a:lnTo>
                    <a:pt x="981786" y="625995"/>
                  </a:lnTo>
                  <a:lnTo>
                    <a:pt x="1018260" y="625995"/>
                  </a:lnTo>
                  <a:lnTo>
                    <a:pt x="1018260" y="592289"/>
                  </a:lnTo>
                  <a:close/>
                </a:path>
                <a:path w="1061084" h="626110">
                  <a:moveTo>
                    <a:pt x="1024128" y="511937"/>
                  </a:moveTo>
                  <a:lnTo>
                    <a:pt x="928966" y="0"/>
                  </a:lnTo>
                  <a:lnTo>
                    <a:pt x="924445" y="635"/>
                  </a:lnTo>
                  <a:lnTo>
                    <a:pt x="920559" y="1981"/>
                  </a:lnTo>
                  <a:lnTo>
                    <a:pt x="902957" y="4508"/>
                  </a:lnTo>
                  <a:lnTo>
                    <a:pt x="898347" y="5867"/>
                  </a:lnTo>
                  <a:lnTo>
                    <a:pt x="894473" y="6489"/>
                  </a:lnTo>
                  <a:lnTo>
                    <a:pt x="861237" y="13614"/>
                  </a:lnTo>
                  <a:lnTo>
                    <a:pt x="796137" y="29832"/>
                  </a:lnTo>
                  <a:lnTo>
                    <a:pt x="700989" y="58318"/>
                  </a:lnTo>
                  <a:lnTo>
                    <a:pt x="639089" y="80314"/>
                  </a:lnTo>
                  <a:lnTo>
                    <a:pt x="578510" y="105003"/>
                  </a:lnTo>
                  <a:lnTo>
                    <a:pt x="519226" y="131508"/>
                  </a:lnTo>
                  <a:lnTo>
                    <a:pt x="461899" y="160705"/>
                  </a:lnTo>
                  <a:lnTo>
                    <a:pt x="405866" y="191173"/>
                  </a:lnTo>
                  <a:lnTo>
                    <a:pt x="351142" y="224243"/>
                  </a:lnTo>
                  <a:lnTo>
                    <a:pt x="298373" y="259219"/>
                  </a:lnTo>
                  <a:lnTo>
                    <a:pt x="246913" y="296176"/>
                  </a:lnTo>
                  <a:lnTo>
                    <a:pt x="197396" y="335013"/>
                  </a:lnTo>
                  <a:lnTo>
                    <a:pt x="149834" y="375843"/>
                  </a:lnTo>
                  <a:lnTo>
                    <a:pt x="103593" y="418617"/>
                  </a:lnTo>
                  <a:lnTo>
                    <a:pt x="59283" y="463334"/>
                  </a:lnTo>
                  <a:lnTo>
                    <a:pt x="37134" y="486016"/>
                  </a:lnTo>
                  <a:lnTo>
                    <a:pt x="16294" y="509346"/>
                  </a:lnTo>
                  <a:lnTo>
                    <a:pt x="24104" y="509346"/>
                  </a:lnTo>
                  <a:lnTo>
                    <a:pt x="38442" y="508698"/>
                  </a:lnTo>
                  <a:lnTo>
                    <a:pt x="287947" y="508698"/>
                  </a:lnTo>
                  <a:lnTo>
                    <a:pt x="312712" y="509346"/>
                  </a:lnTo>
                  <a:lnTo>
                    <a:pt x="363524" y="509346"/>
                  </a:lnTo>
                  <a:lnTo>
                    <a:pt x="383070" y="431584"/>
                  </a:lnTo>
                  <a:lnTo>
                    <a:pt x="376555" y="431584"/>
                  </a:lnTo>
                  <a:lnTo>
                    <a:pt x="369392" y="430936"/>
                  </a:lnTo>
                  <a:lnTo>
                    <a:pt x="307492" y="430936"/>
                  </a:lnTo>
                  <a:lnTo>
                    <a:pt x="312051" y="426402"/>
                  </a:lnTo>
                  <a:lnTo>
                    <a:pt x="349846" y="406311"/>
                  </a:lnTo>
                  <a:lnTo>
                    <a:pt x="356362" y="405015"/>
                  </a:lnTo>
                  <a:lnTo>
                    <a:pt x="363524" y="403059"/>
                  </a:lnTo>
                  <a:lnTo>
                    <a:pt x="385673" y="399186"/>
                  </a:lnTo>
                  <a:lnTo>
                    <a:pt x="394144" y="398526"/>
                  </a:lnTo>
                  <a:lnTo>
                    <a:pt x="401955" y="397230"/>
                  </a:lnTo>
                  <a:lnTo>
                    <a:pt x="435190" y="394652"/>
                  </a:lnTo>
                  <a:lnTo>
                    <a:pt x="434543" y="286435"/>
                  </a:lnTo>
                  <a:lnTo>
                    <a:pt x="484695" y="286435"/>
                  </a:lnTo>
                  <a:lnTo>
                    <a:pt x="486651" y="394652"/>
                  </a:lnTo>
                  <a:lnTo>
                    <a:pt x="493814" y="394652"/>
                  </a:lnTo>
                  <a:lnTo>
                    <a:pt x="512711" y="395947"/>
                  </a:lnTo>
                  <a:lnTo>
                    <a:pt x="556361" y="397878"/>
                  </a:lnTo>
                  <a:lnTo>
                    <a:pt x="573290" y="399186"/>
                  </a:lnTo>
                  <a:lnTo>
                    <a:pt x="590880" y="399834"/>
                  </a:lnTo>
                  <a:lnTo>
                    <a:pt x="624763" y="402424"/>
                  </a:lnTo>
                  <a:lnTo>
                    <a:pt x="640410" y="403059"/>
                  </a:lnTo>
                  <a:lnTo>
                    <a:pt x="655383" y="404368"/>
                  </a:lnTo>
                  <a:lnTo>
                    <a:pt x="705548" y="412140"/>
                  </a:lnTo>
                  <a:lnTo>
                    <a:pt x="758304" y="429641"/>
                  </a:lnTo>
                  <a:lnTo>
                    <a:pt x="804532" y="452970"/>
                  </a:lnTo>
                  <a:lnTo>
                    <a:pt x="818896" y="460743"/>
                  </a:lnTo>
                  <a:lnTo>
                    <a:pt x="831265" y="469163"/>
                  </a:lnTo>
                  <a:lnTo>
                    <a:pt x="843000" y="476948"/>
                  </a:lnTo>
                  <a:lnTo>
                    <a:pt x="854100" y="484720"/>
                  </a:lnTo>
                  <a:lnTo>
                    <a:pt x="871715" y="498335"/>
                  </a:lnTo>
                  <a:lnTo>
                    <a:pt x="878217" y="503516"/>
                  </a:lnTo>
                  <a:lnTo>
                    <a:pt x="887971" y="511937"/>
                  </a:lnTo>
                  <a:lnTo>
                    <a:pt x="1024128" y="511937"/>
                  </a:lnTo>
                  <a:close/>
                </a:path>
                <a:path w="1061084" h="626110">
                  <a:moveTo>
                    <a:pt x="1060640" y="561187"/>
                  </a:moveTo>
                  <a:lnTo>
                    <a:pt x="1023505" y="561187"/>
                  </a:lnTo>
                  <a:lnTo>
                    <a:pt x="1023505" y="594893"/>
                  </a:lnTo>
                  <a:lnTo>
                    <a:pt x="1060640" y="594893"/>
                  </a:lnTo>
                  <a:lnTo>
                    <a:pt x="1060640" y="561187"/>
                  </a:lnTo>
                  <a:close/>
                </a:path>
              </a:pathLst>
            </a:custGeom>
            <a:solidFill>
              <a:srgbClr val="20E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82000" y="0"/>
              <a:ext cx="748144" cy="110490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939544" y="2583013"/>
            <a:ext cx="3671570" cy="27058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  <a:tabLst>
                <a:tab pos="469265" algn="l"/>
              </a:tabLst>
            </a:pPr>
            <a:r>
              <a:rPr sz="1150" b="1" i="1" spc="-30" dirty="0">
                <a:solidFill>
                  <a:srgbClr val="0F6EC5"/>
                </a:solidFill>
                <a:latin typeface="Trebuchet MS"/>
                <a:cs typeface="Trebuchet MS"/>
              </a:rPr>
              <a:t>1.	</a:t>
            </a:r>
            <a:r>
              <a:rPr sz="1650" b="1" i="1" dirty="0">
                <a:solidFill>
                  <a:srgbClr val="0F6EC5"/>
                </a:solidFill>
                <a:latin typeface="Trebuchet MS"/>
                <a:cs typeface="Trebuchet MS"/>
              </a:rPr>
              <a:t>Selling</a:t>
            </a:r>
            <a:r>
              <a:rPr sz="1650" b="1" i="1" spc="-40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650" b="1" i="1" dirty="0">
                <a:solidFill>
                  <a:srgbClr val="0F6EC5"/>
                </a:solidFill>
                <a:latin typeface="Trebuchet MS"/>
                <a:cs typeface="Trebuchet MS"/>
              </a:rPr>
              <a:t>shares</a:t>
            </a:r>
            <a:r>
              <a:rPr sz="1650" b="1" i="1" spc="-35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to</a:t>
            </a:r>
            <a:r>
              <a:rPr sz="1600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a</a:t>
            </a:r>
            <a:r>
              <a:rPr sz="1600" spc="10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huge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number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96745" y="2778086"/>
            <a:ext cx="2628265" cy="27058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1600" spc="-5" dirty="0">
                <a:latin typeface="Lucida Sans Unicode"/>
                <a:cs typeface="Lucida Sans Unicode"/>
              </a:rPr>
              <a:t>of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people</a:t>
            </a:r>
            <a:r>
              <a:rPr sz="1600" spc="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will</a:t>
            </a:r>
            <a:r>
              <a:rPr sz="1600" spc="3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raise</a:t>
            </a:r>
            <a:r>
              <a:rPr sz="1600" spc="10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a</a:t>
            </a:r>
            <a:r>
              <a:rPr sz="1600" spc="5" dirty="0">
                <a:latin typeface="Lucida Sans Unicode"/>
                <a:cs typeface="Lucida Sans Unicode"/>
              </a:rPr>
              <a:t> </a:t>
            </a:r>
            <a:r>
              <a:rPr sz="1650" b="1" i="1" spc="-30" dirty="0">
                <a:solidFill>
                  <a:srgbClr val="0F6EC5"/>
                </a:solidFill>
                <a:latin typeface="Trebuchet MS"/>
                <a:cs typeface="Trebuchet MS"/>
              </a:rPr>
              <a:t>large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96738" y="2973157"/>
            <a:ext cx="1933575" cy="27058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1650" b="1" i="1" spc="25" dirty="0">
                <a:solidFill>
                  <a:srgbClr val="0F6EC5"/>
                </a:solidFill>
                <a:latin typeface="Trebuchet MS"/>
                <a:cs typeface="Trebuchet MS"/>
              </a:rPr>
              <a:t>amounts</a:t>
            </a:r>
            <a:r>
              <a:rPr sz="1650" b="1" i="1" spc="-80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650" b="1" i="1" spc="-20" dirty="0">
                <a:solidFill>
                  <a:srgbClr val="0F6EC5"/>
                </a:solidFill>
                <a:latin typeface="Trebuchet MS"/>
                <a:cs typeface="Trebuchet MS"/>
              </a:rPr>
              <a:t>of</a:t>
            </a:r>
            <a:r>
              <a:rPr sz="1650" b="1" i="1" spc="-35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650" b="1" i="1" spc="-65" dirty="0">
                <a:solidFill>
                  <a:srgbClr val="0F6EC5"/>
                </a:solidFill>
                <a:latin typeface="Trebuchet MS"/>
                <a:cs typeface="Trebuchet MS"/>
              </a:rPr>
              <a:t>capital.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39545" y="3465664"/>
            <a:ext cx="3349625" cy="27058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  <a:tabLst>
                <a:tab pos="469265" algn="l"/>
              </a:tabLst>
            </a:pPr>
            <a:r>
              <a:rPr sz="1100" spc="-5" dirty="0">
                <a:solidFill>
                  <a:srgbClr val="0F6EC5"/>
                </a:solidFill>
                <a:latin typeface="Lucida Sans Unicode"/>
                <a:cs typeface="Lucida Sans Unicode"/>
              </a:rPr>
              <a:t>2.	</a:t>
            </a:r>
            <a:r>
              <a:rPr sz="1600" spc="-5" dirty="0">
                <a:latin typeface="Lucida Sans Unicode"/>
                <a:cs typeface="Lucida Sans Unicode"/>
              </a:rPr>
              <a:t>All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shareholders</a:t>
            </a:r>
            <a:r>
              <a:rPr sz="1600" spc="5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have</a:t>
            </a:r>
            <a:r>
              <a:rPr sz="1600" dirty="0">
                <a:latin typeface="Lucida Sans Unicode"/>
                <a:cs typeface="Lucida Sans Unicode"/>
              </a:rPr>
              <a:t> </a:t>
            </a:r>
            <a:r>
              <a:rPr sz="1650" b="1" i="1" spc="-30" dirty="0">
                <a:solidFill>
                  <a:srgbClr val="0F6EC5"/>
                </a:solidFill>
                <a:latin typeface="Trebuchet MS"/>
                <a:cs typeface="Trebuchet MS"/>
              </a:rPr>
              <a:t>limited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96738" y="3660736"/>
            <a:ext cx="812165" cy="27058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1650" b="1" i="1" spc="-65" dirty="0">
                <a:solidFill>
                  <a:srgbClr val="0F6EC5"/>
                </a:solidFill>
                <a:latin typeface="Trebuchet MS"/>
                <a:cs typeface="Trebuchet MS"/>
              </a:rPr>
              <a:t>liability</a:t>
            </a:r>
            <a:r>
              <a:rPr sz="1600" spc="-65" dirty="0">
                <a:latin typeface="Lucida Sans Unicode"/>
                <a:cs typeface="Lucida Sans Unicode"/>
              </a:rPr>
              <a:t>.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39545" y="4151464"/>
            <a:ext cx="3670935" cy="27058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  <a:tabLst>
                <a:tab pos="469265" algn="l"/>
              </a:tabLst>
            </a:pPr>
            <a:r>
              <a:rPr sz="1100" spc="-5" dirty="0">
                <a:solidFill>
                  <a:srgbClr val="0F6EC5"/>
                </a:solidFill>
                <a:latin typeface="Lucida Sans Unicode"/>
                <a:cs typeface="Lucida Sans Unicode"/>
              </a:rPr>
              <a:t>3.	</a:t>
            </a:r>
            <a:r>
              <a:rPr sz="1600" spc="-10" dirty="0">
                <a:latin typeface="Lucida Sans Unicode"/>
                <a:cs typeface="Lucida Sans Unicode"/>
              </a:rPr>
              <a:t>The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company</a:t>
            </a:r>
            <a:r>
              <a:rPr sz="1600" spc="35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is</a:t>
            </a:r>
            <a:r>
              <a:rPr sz="1600" spc="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an</a:t>
            </a:r>
            <a:r>
              <a:rPr sz="1600" spc="20" dirty="0">
                <a:latin typeface="Lucida Sans Unicode"/>
                <a:cs typeface="Lucida Sans Unicode"/>
              </a:rPr>
              <a:t> </a:t>
            </a:r>
            <a:r>
              <a:rPr sz="1650" b="1" i="1" spc="-25" dirty="0">
                <a:solidFill>
                  <a:srgbClr val="0F6EC5"/>
                </a:solidFill>
                <a:latin typeface="Trebuchet MS"/>
                <a:cs typeface="Trebuchet MS"/>
              </a:rPr>
              <a:t>incorporated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96737" y="4346536"/>
            <a:ext cx="2940050" cy="27058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1650" b="1" i="1" spc="30" dirty="0">
                <a:solidFill>
                  <a:srgbClr val="0F6EC5"/>
                </a:solidFill>
                <a:latin typeface="Trebuchet MS"/>
                <a:cs typeface="Trebuchet MS"/>
              </a:rPr>
              <a:t>business</a:t>
            </a:r>
            <a:r>
              <a:rPr sz="1650" b="1" i="1" spc="-45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and</a:t>
            </a:r>
            <a:r>
              <a:rPr sz="1600" spc="5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a </a:t>
            </a:r>
            <a:r>
              <a:rPr sz="1650" b="1" i="1" spc="-45" dirty="0">
                <a:solidFill>
                  <a:srgbClr val="0F6EC5"/>
                </a:solidFill>
                <a:latin typeface="Trebuchet MS"/>
                <a:cs typeface="Trebuchet MS"/>
              </a:rPr>
              <a:t>separate </a:t>
            </a:r>
            <a:r>
              <a:rPr sz="1650" b="1" i="1" spc="-25" dirty="0">
                <a:solidFill>
                  <a:srgbClr val="0F6EC5"/>
                </a:solidFill>
                <a:latin typeface="Trebuchet MS"/>
                <a:cs typeface="Trebuchet MS"/>
              </a:rPr>
              <a:t>legal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96738" y="4541607"/>
            <a:ext cx="3010535" cy="27058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1650" b="1" i="1" spc="-55" dirty="0">
                <a:solidFill>
                  <a:srgbClr val="0F6EC5"/>
                </a:solidFill>
                <a:latin typeface="Trebuchet MS"/>
                <a:cs typeface="Trebuchet MS"/>
              </a:rPr>
              <a:t>identity</a:t>
            </a:r>
            <a:r>
              <a:rPr sz="1650" b="1" i="1" spc="-25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from</a:t>
            </a:r>
            <a:r>
              <a:rPr sz="1600" spc="15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its</a:t>
            </a:r>
            <a:r>
              <a:rPr sz="1600" spc="1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shareholders.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96744" y="4736738"/>
            <a:ext cx="1935480" cy="27122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600" spc="-10" dirty="0">
                <a:latin typeface="Lucida Sans Unicode"/>
                <a:cs typeface="Lucida Sans Unicode"/>
              </a:rPr>
              <a:t>There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is</a:t>
            </a:r>
            <a:r>
              <a:rPr sz="1600" spc="5" dirty="0">
                <a:latin typeface="Lucida Sans Unicode"/>
                <a:cs typeface="Lucida Sans Unicode"/>
              </a:rPr>
              <a:t> </a:t>
            </a:r>
            <a:r>
              <a:rPr sz="1650" b="1" i="1" spc="-20" dirty="0">
                <a:solidFill>
                  <a:srgbClr val="0F6EC5"/>
                </a:solidFill>
                <a:latin typeface="Trebuchet MS"/>
                <a:cs typeface="Trebuchet MS"/>
              </a:rPr>
              <a:t>continuity</a:t>
            </a:r>
            <a:r>
              <a:rPr sz="1600" spc="-20" dirty="0">
                <a:latin typeface="Lucida Sans Unicode"/>
                <a:cs typeface="Lucida Sans Unicode"/>
              </a:rPr>
              <a:t>.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39545" y="5240273"/>
            <a:ext cx="374459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469265" algn="l"/>
              </a:tabLst>
            </a:pPr>
            <a:r>
              <a:rPr sz="1100" spc="-5" dirty="0">
                <a:solidFill>
                  <a:srgbClr val="0F6EC5"/>
                </a:solidFill>
                <a:latin typeface="Lucida Sans Unicode"/>
                <a:cs typeface="Lucida Sans Unicode"/>
              </a:rPr>
              <a:t>4.	</a:t>
            </a:r>
            <a:r>
              <a:rPr sz="1600" spc="-10" dirty="0">
                <a:latin typeface="Lucida Sans Unicode"/>
                <a:cs typeface="Lucida Sans Unicode"/>
              </a:rPr>
              <a:t>There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is</a:t>
            </a:r>
            <a:r>
              <a:rPr sz="1600" spc="5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no</a:t>
            </a:r>
            <a:r>
              <a:rPr sz="1600" spc="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restriction</a:t>
            </a:r>
            <a:r>
              <a:rPr sz="1600" spc="15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on</a:t>
            </a:r>
            <a:r>
              <a:rPr sz="1600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selling,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96744" y="5435294"/>
            <a:ext cx="283591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spc="-5" dirty="0">
                <a:latin typeface="Lucida Sans Unicode"/>
                <a:cs typeface="Lucida Sans Unicode"/>
              </a:rPr>
              <a:t>buying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or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transfer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of shares.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39544" y="5916586"/>
            <a:ext cx="3683000" cy="27058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  <a:tabLst>
                <a:tab pos="469265" algn="l"/>
              </a:tabLst>
            </a:pPr>
            <a:r>
              <a:rPr sz="1100" spc="-5" dirty="0">
                <a:solidFill>
                  <a:srgbClr val="0F6EC5"/>
                </a:solidFill>
                <a:latin typeface="Lucida Sans Unicode"/>
                <a:cs typeface="Lucida Sans Unicode"/>
              </a:rPr>
              <a:t>5.	</a:t>
            </a:r>
            <a:r>
              <a:rPr sz="1600" spc="-10" dirty="0">
                <a:latin typeface="Lucida Sans Unicode"/>
                <a:cs typeface="Lucida Sans Unicode"/>
              </a:rPr>
              <a:t>These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business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have</a:t>
            </a:r>
            <a:r>
              <a:rPr sz="1600" spc="10" dirty="0">
                <a:latin typeface="Lucida Sans Unicode"/>
                <a:cs typeface="Lucida Sans Unicode"/>
              </a:rPr>
              <a:t> </a:t>
            </a:r>
            <a:r>
              <a:rPr sz="1650" b="1" i="1" spc="45" dirty="0">
                <a:solidFill>
                  <a:srgbClr val="0F6EC5"/>
                </a:solidFill>
                <a:latin typeface="Trebuchet MS"/>
                <a:cs typeface="Trebuchet MS"/>
              </a:rPr>
              <a:t>high</a:t>
            </a:r>
            <a:r>
              <a:rPr sz="1650" b="1" i="1" spc="-15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650" b="1" i="1" spc="-20" dirty="0">
                <a:solidFill>
                  <a:srgbClr val="0F6EC5"/>
                </a:solidFill>
                <a:latin typeface="Trebuchet MS"/>
                <a:cs typeface="Trebuchet MS"/>
              </a:rPr>
              <a:t>status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96745" y="6122314"/>
            <a:ext cx="324421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spc="-10" dirty="0">
                <a:latin typeface="Lucida Sans Unicode"/>
                <a:cs typeface="Lucida Sans Unicode"/>
              </a:rPr>
              <a:t>in</a:t>
            </a:r>
            <a:r>
              <a:rPr sz="1600" spc="-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market,</a:t>
            </a:r>
            <a:r>
              <a:rPr sz="1600" spc="35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causing</a:t>
            </a:r>
            <a:r>
              <a:rPr sz="1600" spc="2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attraction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96744" y="6317996"/>
            <a:ext cx="298577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spc="-5" dirty="0">
                <a:latin typeface="Lucida Sans Unicode"/>
                <a:cs typeface="Lucida Sans Unicode"/>
              </a:rPr>
              <a:t>to</a:t>
            </a:r>
            <a:r>
              <a:rPr sz="1600" spc="-10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suppliers</a:t>
            </a:r>
            <a:r>
              <a:rPr sz="160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and</a:t>
            </a:r>
            <a:r>
              <a:rPr sz="1600" spc="10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to</a:t>
            </a:r>
            <a:r>
              <a:rPr sz="1600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the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banks.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846580" y="1379744"/>
            <a:ext cx="7593965" cy="991235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2700">
              <a:spcBef>
                <a:spcPts val="1150"/>
              </a:spcBef>
            </a:pPr>
            <a:r>
              <a:rPr sz="20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disadvantages</a:t>
            </a:r>
            <a:r>
              <a:rPr sz="2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of</a:t>
            </a:r>
            <a:r>
              <a:rPr sz="2000" dirty="0">
                <a:solidFill>
                  <a:srgbClr val="FFFFFF"/>
                </a:solidFill>
                <a:latin typeface="Lucida Sans Unicode"/>
                <a:cs typeface="Lucida Sans Unicode"/>
              </a:rPr>
              <a:t> a </a:t>
            </a:r>
            <a:r>
              <a:rPr sz="20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public</a:t>
            </a:r>
            <a:r>
              <a:rPr sz="20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limited</a:t>
            </a:r>
            <a:r>
              <a:rPr sz="2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FFFFFF"/>
                </a:solidFill>
                <a:latin typeface="Lucida Sans Unicode"/>
                <a:cs typeface="Lucida Sans Unicode"/>
              </a:rPr>
              <a:t>company</a:t>
            </a:r>
            <a:r>
              <a:rPr sz="20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FFFFFF"/>
                </a:solidFill>
                <a:latin typeface="Lucida Sans Unicode"/>
                <a:cs typeface="Lucida Sans Unicode"/>
              </a:rPr>
              <a:t>for</a:t>
            </a:r>
            <a:r>
              <a:rPr sz="20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their taxi</a:t>
            </a:r>
            <a:r>
              <a:rPr sz="20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firm.</a:t>
            </a:r>
            <a:endParaRPr sz="2000">
              <a:latin typeface="Lucida Sans Unicode"/>
              <a:cs typeface="Lucida Sans Unicode"/>
            </a:endParaRPr>
          </a:p>
          <a:p>
            <a:pPr marL="5694680">
              <a:lnSpc>
                <a:spcPts val="1580"/>
              </a:lnSpc>
              <a:spcBef>
                <a:spcPts val="745"/>
              </a:spcBef>
            </a:pPr>
            <a:r>
              <a:rPr sz="1400" b="1" u="sng" spc="-4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Disadvantages</a:t>
            </a:r>
            <a:endParaRPr sz="1400">
              <a:latin typeface="Tahoma"/>
              <a:cs typeface="Tahoma"/>
            </a:endParaRPr>
          </a:p>
          <a:p>
            <a:pPr marL="1403985">
              <a:lnSpc>
                <a:spcPts val="1820"/>
              </a:lnSpc>
            </a:pPr>
            <a:r>
              <a:rPr sz="1600" b="1" u="sng" spc="-4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Advantages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32704" y="4189441"/>
            <a:ext cx="14033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b="1" i="1" spc="-30" dirty="0">
                <a:solidFill>
                  <a:srgbClr val="0F6EC5"/>
                </a:solidFill>
                <a:latin typeface="Trebuchet MS"/>
                <a:cs typeface="Trebuchet MS"/>
              </a:rPr>
              <a:t>3.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590158" y="4128398"/>
            <a:ext cx="3597275" cy="8896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spcBef>
                <a:spcPts val="130"/>
              </a:spcBef>
            </a:pPr>
            <a:r>
              <a:rPr sz="1450" b="1" i="1" spc="-30" dirty="0">
                <a:solidFill>
                  <a:srgbClr val="0F6EC5"/>
                </a:solidFill>
                <a:latin typeface="Trebuchet MS"/>
                <a:cs typeface="Trebuchet MS"/>
              </a:rPr>
              <a:t>Secrecy </a:t>
            </a:r>
            <a:r>
              <a:rPr sz="1450" b="1" i="1" spc="-10" dirty="0">
                <a:solidFill>
                  <a:srgbClr val="0F6EC5"/>
                </a:solidFill>
                <a:latin typeface="Trebuchet MS"/>
                <a:cs typeface="Trebuchet MS"/>
              </a:rPr>
              <a:t>decreases </a:t>
            </a:r>
            <a:r>
              <a:rPr sz="1400" dirty="0">
                <a:latin typeface="Lucida Sans Unicode"/>
                <a:cs typeface="Lucida Sans Unicode"/>
              </a:rPr>
              <a:t>as the accounts </a:t>
            </a:r>
            <a:r>
              <a:rPr sz="1400" spc="-5" dirty="0">
                <a:latin typeface="Lucida Sans Unicode"/>
                <a:cs typeface="Lucida Sans Unicode"/>
              </a:rPr>
              <a:t>of </a:t>
            </a:r>
            <a:r>
              <a:rPr sz="1400" dirty="0">
                <a:latin typeface="Lucida Sans Unicode"/>
                <a:cs typeface="Lucida Sans Unicode"/>
              </a:rPr>
              <a:t>the </a:t>
            </a:r>
            <a:r>
              <a:rPr sz="1400" spc="5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business are now privy to more </a:t>
            </a:r>
            <a:r>
              <a:rPr sz="1400" spc="-5" dirty="0">
                <a:latin typeface="Lucida Sans Unicode"/>
                <a:cs typeface="Lucida Sans Unicode"/>
              </a:rPr>
              <a:t>people. </a:t>
            </a:r>
            <a:r>
              <a:rPr sz="1400" dirty="0">
                <a:latin typeface="Lucida Sans Unicode"/>
                <a:cs typeface="Lucida Sans Unicode"/>
              </a:rPr>
              <a:t> Anyone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can</a:t>
            </a:r>
            <a:r>
              <a:rPr sz="1400" spc="-2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see</a:t>
            </a:r>
            <a:r>
              <a:rPr sz="1400" spc="-35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them,</a:t>
            </a:r>
            <a:r>
              <a:rPr sz="1400" spc="-35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anytime.</a:t>
            </a:r>
            <a:r>
              <a:rPr sz="1400" spc="-40" dirty="0">
                <a:latin typeface="Lucida Sans Unicode"/>
                <a:cs typeface="Lucida Sans Unicode"/>
              </a:rPr>
              <a:t> </a:t>
            </a:r>
            <a:r>
              <a:rPr sz="1400" spc="-5" dirty="0">
                <a:latin typeface="Lucida Sans Unicode"/>
                <a:cs typeface="Lucida Sans Unicode"/>
              </a:rPr>
              <a:t>They </a:t>
            </a:r>
            <a:r>
              <a:rPr sz="1400" dirty="0">
                <a:latin typeface="Lucida Sans Unicode"/>
                <a:cs typeface="Lucida Sans Unicode"/>
              </a:rPr>
              <a:t>also </a:t>
            </a:r>
            <a:r>
              <a:rPr sz="1400" spc="-43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must</a:t>
            </a:r>
            <a:r>
              <a:rPr sz="1400" spc="-3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be</a:t>
            </a:r>
            <a:r>
              <a:rPr sz="1400" spc="-25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published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-5" dirty="0">
                <a:latin typeface="Lucida Sans Unicode"/>
                <a:cs typeface="Lucida Sans Unicode"/>
              </a:rPr>
              <a:t>every</a:t>
            </a:r>
            <a:r>
              <a:rPr sz="1400" spc="-30" dirty="0">
                <a:latin typeface="Lucida Sans Unicode"/>
                <a:cs typeface="Lucida Sans Unicode"/>
              </a:rPr>
              <a:t> </a:t>
            </a:r>
            <a:r>
              <a:rPr sz="1400" spc="-5" dirty="0">
                <a:latin typeface="Lucida Sans Unicode"/>
                <a:cs typeface="Lucida Sans Unicode"/>
              </a:rPr>
              <a:t>year.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132704" y="5365242"/>
            <a:ext cx="140335" cy="1583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950" spc="-5" dirty="0">
                <a:solidFill>
                  <a:srgbClr val="0F6EC5"/>
                </a:solidFill>
                <a:latin typeface="Lucida Sans Unicode"/>
                <a:cs typeface="Lucida Sans Unicode"/>
              </a:rPr>
              <a:t>4.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132704" y="5842204"/>
            <a:ext cx="140335" cy="433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950" spc="-5" dirty="0">
                <a:solidFill>
                  <a:srgbClr val="0F6EC5"/>
                </a:solidFill>
                <a:latin typeface="Lucida Sans Unicode"/>
                <a:cs typeface="Lucida Sans Unicode"/>
              </a:rPr>
              <a:t>5.</a:t>
            </a:r>
            <a:endParaRPr sz="950">
              <a:latin typeface="Lucida Sans Unicode"/>
              <a:cs typeface="Lucida Sans Unicode"/>
            </a:endParaRPr>
          </a:p>
          <a:p>
            <a:pPr marL="12700">
              <a:spcBef>
                <a:spcPts val="935"/>
              </a:spcBef>
            </a:pPr>
            <a:r>
              <a:rPr sz="950" spc="-5" dirty="0">
                <a:solidFill>
                  <a:srgbClr val="0F6EC5"/>
                </a:solidFill>
                <a:latin typeface="Lucida Sans Unicode"/>
                <a:cs typeface="Lucida Sans Unicode"/>
              </a:rPr>
              <a:t>6.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590158" y="5307329"/>
            <a:ext cx="3531235" cy="140716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99695">
              <a:lnSpc>
                <a:spcPts val="1680"/>
              </a:lnSpc>
              <a:spcBef>
                <a:spcPts val="160"/>
              </a:spcBef>
            </a:pPr>
            <a:r>
              <a:rPr sz="1400" dirty="0">
                <a:latin typeface="Lucida Sans Unicode"/>
                <a:cs typeface="Lucida Sans Unicode"/>
              </a:rPr>
              <a:t>Can</a:t>
            </a:r>
            <a:r>
              <a:rPr sz="1400" spc="-35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grow</a:t>
            </a:r>
            <a:r>
              <a:rPr sz="1400" spc="-15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to</a:t>
            </a:r>
            <a:r>
              <a:rPr sz="1400" spc="-15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be</a:t>
            </a:r>
            <a:r>
              <a:rPr sz="1400" spc="-3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so</a:t>
            </a:r>
            <a:r>
              <a:rPr sz="1400" spc="-15" dirty="0">
                <a:latin typeface="Lucida Sans Unicode"/>
                <a:cs typeface="Lucida Sans Unicode"/>
              </a:rPr>
              <a:t> </a:t>
            </a:r>
            <a:r>
              <a:rPr sz="1400" spc="-5" dirty="0">
                <a:latin typeface="Lucida Sans Unicode"/>
                <a:cs typeface="Lucida Sans Unicode"/>
              </a:rPr>
              <a:t>large</a:t>
            </a:r>
            <a:r>
              <a:rPr sz="1400" spc="-4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and</a:t>
            </a:r>
            <a:r>
              <a:rPr sz="1400" spc="-25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so</a:t>
            </a:r>
            <a:r>
              <a:rPr sz="1400" spc="-15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difficult </a:t>
            </a:r>
            <a:r>
              <a:rPr sz="1400" spc="-43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to</a:t>
            </a:r>
            <a:r>
              <a:rPr sz="1400" spc="-30" dirty="0">
                <a:latin typeface="Lucida Sans Unicode"/>
                <a:cs typeface="Lucida Sans Unicode"/>
              </a:rPr>
              <a:t> </a:t>
            </a:r>
            <a:r>
              <a:rPr sz="1450" b="1" i="1" spc="-15" dirty="0">
                <a:solidFill>
                  <a:srgbClr val="0F6EC5"/>
                </a:solidFill>
                <a:latin typeface="Trebuchet MS"/>
                <a:cs typeface="Trebuchet MS"/>
              </a:rPr>
              <a:t>control</a:t>
            </a:r>
            <a:r>
              <a:rPr sz="1450" b="1" i="1" spc="-45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and</a:t>
            </a:r>
            <a:r>
              <a:rPr sz="1400" spc="-35" dirty="0">
                <a:latin typeface="Lucida Sans Unicode"/>
                <a:cs typeface="Lucida Sans Unicode"/>
              </a:rPr>
              <a:t> </a:t>
            </a:r>
            <a:r>
              <a:rPr sz="1450" b="1" i="1" spc="15" dirty="0">
                <a:solidFill>
                  <a:srgbClr val="0F6EC5"/>
                </a:solidFill>
                <a:latin typeface="Trebuchet MS"/>
                <a:cs typeface="Trebuchet MS"/>
              </a:rPr>
              <a:t>manage</a:t>
            </a:r>
            <a:r>
              <a:rPr sz="1400" spc="15" dirty="0">
                <a:latin typeface="Lucida Sans Unicode"/>
                <a:cs typeface="Lucida Sans Unicode"/>
              </a:rPr>
              <a:t>.</a:t>
            </a:r>
            <a:endParaRPr sz="1400">
              <a:latin typeface="Lucida Sans Unicode"/>
              <a:cs typeface="Lucida Sans Unicode"/>
            </a:endParaRPr>
          </a:p>
          <a:p>
            <a:pPr marL="12700" marR="5080">
              <a:lnSpc>
                <a:spcPts val="2080"/>
              </a:lnSpc>
              <a:spcBef>
                <a:spcPts val="75"/>
              </a:spcBef>
            </a:pPr>
            <a:r>
              <a:rPr sz="1400" dirty="0">
                <a:latin typeface="Lucida Sans Unicode"/>
                <a:cs typeface="Lucida Sans Unicode"/>
              </a:rPr>
              <a:t>Selling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shares</a:t>
            </a:r>
            <a:r>
              <a:rPr sz="1400" spc="-2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to</a:t>
            </a:r>
            <a:r>
              <a:rPr sz="1400" spc="-1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the</a:t>
            </a:r>
            <a:r>
              <a:rPr sz="1400" spc="-25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public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spc="-5" dirty="0">
                <a:latin typeface="Lucida Sans Unicode"/>
                <a:cs typeface="Lucida Sans Unicode"/>
              </a:rPr>
              <a:t>is </a:t>
            </a:r>
            <a:r>
              <a:rPr sz="1450" b="1" i="1" spc="-10" dirty="0">
                <a:solidFill>
                  <a:srgbClr val="0F6EC5"/>
                </a:solidFill>
                <a:latin typeface="Trebuchet MS"/>
                <a:cs typeface="Trebuchet MS"/>
              </a:rPr>
              <a:t>expensive</a:t>
            </a:r>
            <a:r>
              <a:rPr sz="1400" spc="-10" dirty="0">
                <a:latin typeface="Lucida Sans Unicode"/>
                <a:cs typeface="Lucida Sans Unicode"/>
              </a:rPr>
              <a:t>. </a:t>
            </a:r>
            <a:r>
              <a:rPr sz="1400" spc="-430" dirty="0">
                <a:latin typeface="Lucida Sans Unicode"/>
                <a:cs typeface="Lucida Sans Unicode"/>
              </a:rPr>
              <a:t> </a:t>
            </a:r>
            <a:r>
              <a:rPr sz="1400" spc="-5" dirty="0">
                <a:latin typeface="Lucida Sans Unicode"/>
                <a:cs typeface="Lucida Sans Unicode"/>
              </a:rPr>
              <a:t>There</a:t>
            </a:r>
            <a:r>
              <a:rPr sz="1400" spc="-40" dirty="0">
                <a:latin typeface="Lucida Sans Unicode"/>
                <a:cs typeface="Lucida Sans Unicode"/>
              </a:rPr>
              <a:t> </a:t>
            </a:r>
            <a:r>
              <a:rPr sz="1400" spc="-5" dirty="0">
                <a:latin typeface="Lucida Sans Unicode"/>
                <a:cs typeface="Lucida Sans Unicode"/>
              </a:rPr>
              <a:t>is</a:t>
            </a:r>
            <a:r>
              <a:rPr sz="1400" spc="-1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a</a:t>
            </a:r>
            <a:r>
              <a:rPr sz="1400" spc="-10" dirty="0">
                <a:latin typeface="Lucida Sans Unicode"/>
                <a:cs typeface="Lucida Sans Unicode"/>
              </a:rPr>
              <a:t> </a:t>
            </a:r>
            <a:r>
              <a:rPr sz="1400" spc="-5" dirty="0">
                <a:latin typeface="Lucida Sans Unicode"/>
                <a:cs typeface="Lucida Sans Unicode"/>
              </a:rPr>
              <a:t>very</a:t>
            </a:r>
            <a:r>
              <a:rPr sz="1400" spc="-25" dirty="0">
                <a:latin typeface="Lucida Sans Unicode"/>
                <a:cs typeface="Lucida Sans Unicode"/>
              </a:rPr>
              <a:t> </a:t>
            </a:r>
            <a:r>
              <a:rPr sz="1400" spc="-5" dirty="0">
                <a:latin typeface="Lucida Sans Unicode"/>
                <a:cs typeface="Lucida Sans Unicode"/>
              </a:rPr>
              <a:t>real</a:t>
            </a:r>
            <a:r>
              <a:rPr sz="1400" spc="-25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danger</a:t>
            </a:r>
            <a:r>
              <a:rPr sz="1400" spc="-2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that</a:t>
            </a:r>
            <a:r>
              <a:rPr sz="1400" spc="-25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the</a:t>
            </a:r>
            <a:endParaRPr sz="1400">
              <a:latin typeface="Lucida Sans Unicode"/>
              <a:cs typeface="Lucida Sans Unicode"/>
            </a:endParaRPr>
          </a:p>
          <a:p>
            <a:pPr marL="12700">
              <a:lnSpc>
                <a:spcPts val="1545"/>
              </a:lnSpc>
            </a:pPr>
            <a:r>
              <a:rPr sz="1450" b="1" i="1" spc="-20" dirty="0">
                <a:solidFill>
                  <a:srgbClr val="0F6EC5"/>
                </a:solidFill>
                <a:latin typeface="Trebuchet MS"/>
                <a:cs typeface="Trebuchet MS"/>
              </a:rPr>
              <a:t>original</a:t>
            </a:r>
            <a:r>
              <a:rPr sz="1450" b="1" i="1" spc="-60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450" b="1" i="1" spc="5" dirty="0">
                <a:solidFill>
                  <a:srgbClr val="0F6EC5"/>
                </a:solidFill>
                <a:latin typeface="Trebuchet MS"/>
                <a:cs typeface="Trebuchet MS"/>
              </a:rPr>
              <a:t>owners</a:t>
            </a:r>
            <a:r>
              <a:rPr sz="1450" b="1" i="1" spc="-65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450" b="1" i="1" spc="20" dirty="0">
                <a:solidFill>
                  <a:srgbClr val="0F6EC5"/>
                </a:solidFill>
                <a:latin typeface="Trebuchet MS"/>
                <a:cs typeface="Trebuchet MS"/>
              </a:rPr>
              <a:t>might</a:t>
            </a:r>
            <a:r>
              <a:rPr sz="1450" b="1" i="1" spc="-60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450" b="1" i="1" spc="5" dirty="0">
                <a:solidFill>
                  <a:srgbClr val="0F6EC5"/>
                </a:solidFill>
                <a:latin typeface="Trebuchet MS"/>
                <a:cs typeface="Trebuchet MS"/>
              </a:rPr>
              <a:t>lose</a:t>
            </a:r>
            <a:r>
              <a:rPr sz="1450" b="1" i="1" spc="-45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450" b="1" i="1" spc="-15" dirty="0">
                <a:solidFill>
                  <a:srgbClr val="0F6EC5"/>
                </a:solidFill>
                <a:latin typeface="Trebuchet MS"/>
                <a:cs typeface="Trebuchet MS"/>
              </a:rPr>
              <a:t>control</a:t>
            </a:r>
            <a:r>
              <a:rPr sz="1450" b="1" i="1" spc="-35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latin typeface="Lucida Sans Unicode"/>
                <a:cs typeface="Lucida Sans Unicode"/>
              </a:rPr>
              <a:t>over</a:t>
            </a:r>
            <a:endParaRPr sz="1400">
              <a:latin typeface="Lucida Sans Unicode"/>
              <a:cs typeface="Lucida Sans Unicode"/>
            </a:endParaRPr>
          </a:p>
          <a:p>
            <a:pPr marL="12700">
              <a:lnSpc>
                <a:spcPts val="1675"/>
              </a:lnSpc>
            </a:pPr>
            <a:r>
              <a:rPr sz="1400" dirty="0">
                <a:latin typeface="Lucida Sans Unicode"/>
                <a:cs typeface="Lucida Sans Unicode"/>
              </a:rPr>
              <a:t>the</a:t>
            </a:r>
            <a:r>
              <a:rPr sz="1400" spc="-3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business</a:t>
            </a:r>
            <a:r>
              <a:rPr sz="1400" spc="-55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when</a:t>
            </a:r>
            <a:r>
              <a:rPr sz="1400" spc="-20" dirty="0">
                <a:latin typeface="Lucida Sans Unicode"/>
                <a:cs typeface="Lucida Sans Unicode"/>
              </a:rPr>
              <a:t> </a:t>
            </a:r>
            <a:r>
              <a:rPr sz="1400" spc="-5" dirty="0">
                <a:latin typeface="Lucida Sans Unicode"/>
                <a:cs typeface="Lucida Sans Unicode"/>
              </a:rPr>
              <a:t>it</a:t>
            </a:r>
            <a:r>
              <a:rPr sz="1400" spc="-15" dirty="0">
                <a:latin typeface="Lucida Sans Unicode"/>
                <a:cs typeface="Lucida Sans Unicode"/>
              </a:rPr>
              <a:t> </a:t>
            </a:r>
            <a:r>
              <a:rPr sz="1400" spc="-5" dirty="0">
                <a:latin typeface="Lucida Sans Unicode"/>
                <a:cs typeface="Lucida Sans Unicode"/>
              </a:rPr>
              <a:t>‘goes</a:t>
            </a:r>
            <a:r>
              <a:rPr sz="1400" spc="-25" dirty="0">
                <a:latin typeface="Lucida Sans Unicode"/>
                <a:cs typeface="Lucida Sans Unicode"/>
              </a:rPr>
              <a:t> </a:t>
            </a:r>
            <a:r>
              <a:rPr sz="1400" spc="-5" dirty="0">
                <a:latin typeface="Lucida Sans Unicode"/>
                <a:cs typeface="Lucida Sans Unicode"/>
              </a:rPr>
              <a:t>public’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132703" y="2431931"/>
            <a:ext cx="3881120" cy="1581843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469900" marR="378460" indent="-457834">
              <a:lnSpc>
                <a:spcPts val="1680"/>
              </a:lnSpc>
              <a:spcBef>
                <a:spcPts val="235"/>
              </a:spcBef>
              <a:tabLst>
                <a:tab pos="469900" algn="l"/>
              </a:tabLst>
            </a:pPr>
            <a:r>
              <a:rPr sz="950" dirty="0">
                <a:solidFill>
                  <a:srgbClr val="0F6EC5"/>
                </a:solidFill>
                <a:latin typeface="Lucida Sans Unicode"/>
                <a:cs typeface="Lucida Sans Unicode"/>
              </a:rPr>
              <a:t>1.	</a:t>
            </a:r>
            <a:r>
              <a:rPr sz="1400" dirty="0">
                <a:latin typeface="Lucida Sans Unicode"/>
                <a:cs typeface="Lucida Sans Unicode"/>
              </a:rPr>
              <a:t>Significantly </a:t>
            </a:r>
            <a:r>
              <a:rPr sz="1450" b="1" i="1" dirty="0">
                <a:solidFill>
                  <a:srgbClr val="0F6EC5"/>
                </a:solidFill>
                <a:latin typeface="Trebuchet MS"/>
                <a:cs typeface="Trebuchet MS"/>
              </a:rPr>
              <a:t>larger amount of legal</a:t>
            </a:r>
            <a:r>
              <a:rPr lang="en-US" sz="1450" b="1" i="1" dirty="0">
                <a:solidFill>
                  <a:srgbClr val="0F6EC5"/>
                </a:solidFill>
                <a:latin typeface="Trebuchet MS"/>
                <a:cs typeface="Trebuchet MS"/>
              </a:rPr>
              <a:t> </a:t>
            </a:r>
            <a:r>
              <a:rPr sz="1450" b="1" i="1" dirty="0">
                <a:solidFill>
                  <a:srgbClr val="0F6EC5"/>
                </a:solidFill>
                <a:latin typeface="Trebuchet MS"/>
                <a:cs typeface="Trebuchet MS"/>
              </a:rPr>
              <a:t>paperwork </a:t>
            </a:r>
            <a:r>
              <a:rPr lang="en-US" sz="1450" b="1" i="1" dirty="0">
                <a:solidFill>
                  <a:srgbClr val="0F6EC5"/>
                </a:solidFill>
                <a:latin typeface="Trebuchet MS"/>
                <a:cs typeface="Trebuchet MS"/>
              </a:rPr>
              <a:t>has </a:t>
            </a:r>
            <a:r>
              <a:rPr sz="1400" dirty="0">
                <a:latin typeface="Lucida Sans Unicode"/>
                <a:cs typeface="Lucida Sans Unicode"/>
              </a:rPr>
              <a:t>to be filed before the</a:t>
            </a:r>
            <a:r>
              <a:rPr lang="en-US" sz="140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company can be formed</a:t>
            </a:r>
            <a:r>
              <a:rPr lang="en-US" sz="1400" dirty="0">
                <a:latin typeface="Lucida Sans Unicode"/>
                <a:cs typeface="Lucida Sans Unicode"/>
              </a:rPr>
              <a:t>.</a:t>
            </a:r>
          </a:p>
          <a:p>
            <a:pPr marL="469900" marR="378460" indent="-457834">
              <a:lnSpc>
                <a:spcPts val="1680"/>
              </a:lnSpc>
              <a:spcBef>
                <a:spcPts val="235"/>
              </a:spcBef>
              <a:tabLst>
                <a:tab pos="469900" algn="l"/>
              </a:tabLst>
            </a:pPr>
            <a:r>
              <a:rPr lang="en-US" sz="1400" dirty="0">
                <a:solidFill>
                  <a:srgbClr val="0F6EC5"/>
                </a:solidFill>
                <a:latin typeface="Lucida Sans Unicode"/>
                <a:cs typeface="Lucida Sans Unicode"/>
              </a:rPr>
              <a:t>2. 	</a:t>
            </a:r>
            <a:r>
              <a:rPr lang="en-US" sz="1400" dirty="0">
                <a:latin typeface="Lucida Sans Unicode"/>
                <a:cs typeface="Lucida Sans Unicode"/>
              </a:rPr>
              <a:t>There are more</a:t>
            </a:r>
            <a:r>
              <a:rPr lang="en-US" sz="4725" baseline="2645" dirty="0">
                <a:latin typeface="Arial MT"/>
                <a:cs typeface="Lucida Sans Unicode"/>
              </a:rPr>
              <a:t> </a:t>
            </a:r>
            <a:r>
              <a:rPr lang="en-US" sz="1450" b="1" i="1" dirty="0">
                <a:solidFill>
                  <a:srgbClr val="0F6EC5"/>
                </a:solidFill>
                <a:latin typeface="Trebuchet MS"/>
                <a:cs typeface="Trebuchet MS"/>
              </a:rPr>
              <a:t>regulations and control </a:t>
            </a:r>
            <a:r>
              <a:rPr sz="1400" dirty="0">
                <a:latin typeface="Lucida Sans Unicode"/>
                <a:cs typeface="Lucida Sans Unicode"/>
              </a:rPr>
              <a:t>to protect the rights of shareholders.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3674" y="352044"/>
            <a:ext cx="8801271" cy="43433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648900" y="963042"/>
            <a:ext cx="8818245" cy="1807845"/>
            <a:chOff x="124899" y="963041"/>
            <a:chExt cx="8818245" cy="1807845"/>
          </a:xfrm>
        </p:grpSpPr>
        <p:sp>
          <p:nvSpPr>
            <p:cNvPr id="4" name="object 4"/>
            <p:cNvSpPr/>
            <p:nvPr/>
          </p:nvSpPr>
          <p:spPr>
            <a:xfrm>
              <a:off x="152400" y="990600"/>
              <a:ext cx="8763000" cy="1752600"/>
            </a:xfrm>
            <a:custGeom>
              <a:avLst/>
              <a:gdLst/>
              <a:ahLst/>
              <a:cxnLst/>
              <a:rect l="l" t="t" r="r" b="b"/>
              <a:pathLst>
                <a:path w="8763000" h="1752600">
                  <a:moveTo>
                    <a:pt x="8763000" y="0"/>
                  </a:moveTo>
                  <a:lnTo>
                    <a:pt x="0" y="0"/>
                  </a:lnTo>
                  <a:lnTo>
                    <a:pt x="0" y="1752600"/>
                  </a:lnTo>
                  <a:lnTo>
                    <a:pt x="8763000" y="1752600"/>
                  </a:lnTo>
                  <a:lnTo>
                    <a:pt x="8763000" y="0"/>
                  </a:lnTo>
                  <a:close/>
                </a:path>
              </a:pathLst>
            </a:custGeom>
            <a:solidFill>
              <a:srgbClr val="A4C2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4899" y="963041"/>
              <a:ext cx="8818245" cy="1807845"/>
            </a:xfrm>
            <a:custGeom>
              <a:avLst/>
              <a:gdLst/>
              <a:ahLst/>
              <a:cxnLst/>
              <a:rect l="l" t="t" r="r" b="b"/>
              <a:pathLst>
                <a:path w="8818245" h="1807845">
                  <a:moveTo>
                    <a:pt x="8790495" y="0"/>
                  </a:moveTo>
                  <a:lnTo>
                    <a:pt x="27495" y="0"/>
                  </a:lnTo>
                  <a:lnTo>
                    <a:pt x="16791" y="2162"/>
                  </a:lnTo>
                  <a:lnTo>
                    <a:pt x="8051" y="8064"/>
                  </a:lnTo>
                  <a:lnTo>
                    <a:pt x="2160" y="16823"/>
                  </a:lnTo>
                  <a:lnTo>
                    <a:pt x="0" y="27559"/>
                  </a:lnTo>
                  <a:lnTo>
                    <a:pt x="0" y="1780159"/>
                  </a:lnTo>
                  <a:lnTo>
                    <a:pt x="2160" y="1790894"/>
                  </a:lnTo>
                  <a:lnTo>
                    <a:pt x="8051" y="1799653"/>
                  </a:lnTo>
                  <a:lnTo>
                    <a:pt x="16791" y="1805555"/>
                  </a:lnTo>
                  <a:lnTo>
                    <a:pt x="27495" y="1807718"/>
                  </a:lnTo>
                  <a:lnTo>
                    <a:pt x="8790495" y="1807718"/>
                  </a:lnTo>
                  <a:lnTo>
                    <a:pt x="8801230" y="1805555"/>
                  </a:lnTo>
                  <a:lnTo>
                    <a:pt x="8809990" y="1799653"/>
                  </a:lnTo>
                  <a:lnTo>
                    <a:pt x="8815891" y="1790894"/>
                  </a:lnTo>
                  <a:lnTo>
                    <a:pt x="8818054" y="1780159"/>
                  </a:lnTo>
                  <a:lnTo>
                    <a:pt x="8818054" y="1774698"/>
                  </a:lnTo>
                  <a:lnTo>
                    <a:pt x="32994" y="1774698"/>
                  </a:lnTo>
                  <a:lnTo>
                    <a:pt x="32994" y="33020"/>
                  </a:lnTo>
                  <a:lnTo>
                    <a:pt x="8818054" y="33020"/>
                  </a:lnTo>
                  <a:lnTo>
                    <a:pt x="8818054" y="27559"/>
                  </a:lnTo>
                  <a:lnTo>
                    <a:pt x="8815891" y="16823"/>
                  </a:lnTo>
                  <a:lnTo>
                    <a:pt x="8809990" y="8064"/>
                  </a:lnTo>
                  <a:lnTo>
                    <a:pt x="8801230" y="2162"/>
                  </a:lnTo>
                  <a:lnTo>
                    <a:pt x="8790495" y="0"/>
                  </a:lnTo>
                  <a:close/>
                </a:path>
                <a:path w="8818245" h="1807845">
                  <a:moveTo>
                    <a:pt x="8818054" y="33020"/>
                  </a:moveTo>
                  <a:lnTo>
                    <a:pt x="8785034" y="33020"/>
                  </a:lnTo>
                  <a:lnTo>
                    <a:pt x="8785034" y="1774698"/>
                  </a:lnTo>
                  <a:lnTo>
                    <a:pt x="8818054" y="1774698"/>
                  </a:lnTo>
                  <a:lnTo>
                    <a:pt x="8818054" y="33020"/>
                  </a:lnTo>
                  <a:close/>
                </a:path>
                <a:path w="8818245" h="1807845">
                  <a:moveTo>
                    <a:pt x="8773985" y="44069"/>
                  </a:moveTo>
                  <a:lnTo>
                    <a:pt x="43992" y="44069"/>
                  </a:lnTo>
                  <a:lnTo>
                    <a:pt x="43992" y="1763649"/>
                  </a:lnTo>
                  <a:lnTo>
                    <a:pt x="8773985" y="1763649"/>
                  </a:lnTo>
                  <a:lnTo>
                    <a:pt x="8773985" y="1752600"/>
                  </a:lnTo>
                  <a:lnTo>
                    <a:pt x="54991" y="1752600"/>
                  </a:lnTo>
                  <a:lnTo>
                    <a:pt x="54991" y="55118"/>
                  </a:lnTo>
                  <a:lnTo>
                    <a:pt x="8773985" y="55118"/>
                  </a:lnTo>
                  <a:lnTo>
                    <a:pt x="8773985" y="44069"/>
                  </a:lnTo>
                  <a:close/>
                </a:path>
                <a:path w="8818245" h="1807845">
                  <a:moveTo>
                    <a:pt x="8773985" y="55118"/>
                  </a:moveTo>
                  <a:lnTo>
                    <a:pt x="8762936" y="55118"/>
                  </a:lnTo>
                  <a:lnTo>
                    <a:pt x="8762936" y="1752600"/>
                  </a:lnTo>
                  <a:lnTo>
                    <a:pt x="8773985" y="1752600"/>
                  </a:lnTo>
                  <a:lnTo>
                    <a:pt x="8773985" y="55118"/>
                  </a:lnTo>
                  <a:close/>
                </a:path>
              </a:pathLst>
            </a:custGeom>
            <a:solidFill>
              <a:srgbClr val="788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676400" y="990601"/>
            <a:ext cx="8763000" cy="1420261"/>
          </a:xfrm>
          <a:prstGeom prst="rect">
            <a:avLst/>
          </a:prstGeom>
        </p:spPr>
        <p:txBody>
          <a:bodyPr vert="horz" wrap="square" lIns="0" tIns="294005" rIns="0" bIns="0" rtlCol="0">
            <a:spAutoFit/>
          </a:bodyPr>
          <a:lstStyle/>
          <a:p>
            <a:pPr marR="1270" algn="ctr">
              <a:spcBef>
                <a:spcPts val="2315"/>
              </a:spcBef>
            </a:pPr>
            <a:r>
              <a:rPr b="1" spc="-80" dirty="0">
                <a:latin typeface="Tahoma"/>
                <a:cs typeface="Tahoma"/>
              </a:rPr>
              <a:t>Private</a:t>
            </a:r>
            <a:r>
              <a:rPr b="1" dirty="0">
                <a:latin typeface="Tahoma"/>
                <a:cs typeface="Tahoma"/>
              </a:rPr>
              <a:t> </a:t>
            </a:r>
            <a:r>
              <a:rPr b="1" spc="-40" dirty="0">
                <a:latin typeface="Tahoma"/>
                <a:cs typeface="Tahoma"/>
              </a:rPr>
              <a:t>Limited</a:t>
            </a:r>
            <a:r>
              <a:rPr b="1" spc="10" dirty="0">
                <a:latin typeface="Tahoma"/>
                <a:cs typeface="Tahoma"/>
              </a:rPr>
              <a:t> </a:t>
            </a:r>
            <a:r>
              <a:rPr b="1" spc="-20" dirty="0">
                <a:latin typeface="Tahoma"/>
                <a:cs typeface="Tahoma"/>
              </a:rPr>
              <a:t>Companies</a:t>
            </a:r>
            <a:r>
              <a:rPr b="1" spc="5" dirty="0">
                <a:latin typeface="Tahoma"/>
                <a:cs typeface="Tahoma"/>
              </a:rPr>
              <a:t> </a:t>
            </a:r>
            <a:r>
              <a:rPr b="1" spc="-70" dirty="0">
                <a:latin typeface="Tahoma"/>
                <a:cs typeface="Tahoma"/>
              </a:rPr>
              <a:t>have</a:t>
            </a:r>
            <a:r>
              <a:rPr b="1" spc="10" dirty="0">
                <a:latin typeface="Tahoma"/>
                <a:cs typeface="Tahoma"/>
              </a:rPr>
              <a:t> </a:t>
            </a:r>
            <a:r>
              <a:rPr b="1" spc="-60" dirty="0">
                <a:latin typeface="Tahoma"/>
                <a:cs typeface="Tahoma"/>
              </a:rPr>
              <a:t>relatively</a:t>
            </a:r>
            <a:r>
              <a:rPr b="1" spc="10" dirty="0">
                <a:latin typeface="Tahoma"/>
                <a:cs typeface="Tahoma"/>
              </a:rPr>
              <a:t> </a:t>
            </a:r>
            <a:r>
              <a:rPr b="1" spc="-100" dirty="0">
                <a:latin typeface="Tahoma"/>
                <a:cs typeface="Tahoma"/>
              </a:rPr>
              <a:t>few</a:t>
            </a:r>
            <a:r>
              <a:rPr b="1" spc="30" dirty="0">
                <a:latin typeface="Tahoma"/>
                <a:cs typeface="Tahoma"/>
              </a:rPr>
              <a:t> </a:t>
            </a:r>
            <a:r>
              <a:rPr b="1" spc="-35" dirty="0">
                <a:latin typeface="Tahoma"/>
                <a:cs typeface="Tahoma"/>
              </a:rPr>
              <a:t>shareholders.</a:t>
            </a:r>
            <a:endParaRPr>
              <a:latin typeface="Tahoma"/>
              <a:cs typeface="Tahoma"/>
            </a:endParaRPr>
          </a:p>
          <a:p>
            <a:pPr marL="91440" marR="90170" algn="ctr">
              <a:lnSpc>
                <a:spcPts val="2160"/>
              </a:lnSpc>
              <a:spcBef>
                <a:spcPts val="2235"/>
              </a:spcBef>
            </a:pPr>
            <a:r>
              <a:rPr b="1" spc="-20" dirty="0">
                <a:latin typeface="Tahoma"/>
                <a:cs typeface="Tahoma"/>
              </a:rPr>
              <a:t>The</a:t>
            </a:r>
            <a:r>
              <a:rPr b="1" spc="5" dirty="0">
                <a:latin typeface="Tahoma"/>
                <a:cs typeface="Tahoma"/>
              </a:rPr>
              <a:t> </a:t>
            </a:r>
            <a:r>
              <a:rPr b="1" spc="-30" dirty="0">
                <a:latin typeface="Tahoma"/>
                <a:cs typeface="Tahoma"/>
              </a:rPr>
              <a:t>directors</a:t>
            </a:r>
            <a:r>
              <a:rPr b="1" spc="5" dirty="0">
                <a:latin typeface="Tahoma"/>
                <a:cs typeface="Tahoma"/>
              </a:rPr>
              <a:t> </a:t>
            </a:r>
            <a:r>
              <a:rPr b="1" spc="-60" dirty="0">
                <a:latin typeface="Tahoma"/>
                <a:cs typeface="Tahoma"/>
              </a:rPr>
              <a:t>are</a:t>
            </a:r>
            <a:r>
              <a:rPr b="1" spc="35" dirty="0">
                <a:latin typeface="Tahoma"/>
                <a:cs typeface="Tahoma"/>
              </a:rPr>
              <a:t> </a:t>
            </a:r>
            <a:r>
              <a:rPr b="1" spc="-40" dirty="0">
                <a:latin typeface="Tahoma"/>
                <a:cs typeface="Tahoma"/>
              </a:rPr>
              <a:t>often</a:t>
            </a:r>
            <a:r>
              <a:rPr b="1" spc="5" dirty="0">
                <a:latin typeface="Tahoma"/>
                <a:cs typeface="Tahoma"/>
              </a:rPr>
              <a:t> </a:t>
            </a:r>
            <a:r>
              <a:rPr b="1" spc="-60" dirty="0">
                <a:latin typeface="Tahoma"/>
                <a:cs typeface="Tahoma"/>
              </a:rPr>
              <a:t>the</a:t>
            </a:r>
            <a:r>
              <a:rPr b="1" spc="65" dirty="0">
                <a:latin typeface="Tahoma"/>
                <a:cs typeface="Tahoma"/>
              </a:rPr>
              <a:t> </a:t>
            </a:r>
            <a:r>
              <a:rPr sz="1900" b="1" i="1" u="sng" spc="-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majority</a:t>
            </a:r>
            <a:r>
              <a:rPr sz="1900" b="1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b="1" spc="-35" dirty="0">
                <a:latin typeface="Tahoma"/>
                <a:cs typeface="Tahoma"/>
              </a:rPr>
              <a:t>shareholders,</a:t>
            </a:r>
            <a:r>
              <a:rPr b="1" dirty="0">
                <a:latin typeface="Tahoma"/>
                <a:cs typeface="Tahoma"/>
              </a:rPr>
              <a:t> </a:t>
            </a:r>
            <a:r>
              <a:rPr b="1" spc="-60" dirty="0">
                <a:latin typeface="Tahoma"/>
                <a:cs typeface="Tahoma"/>
              </a:rPr>
              <a:t>which</a:t>
            </a:r>
            <a:r>
              <a:rPr b="1" spc="5" dirty="0">
                <a:latin typeface="Tahoma"/>
                <a:cs typeface="Tahoma"/>
              </a:rPr>
              <a:t> </a:t>
            </a:r>
            <a:r>
              <a:rPr b="1" spc="-40" dirty="0">
                <a:latin typeface="Tahoma"/>
                <a:cs typeface="Tahoma"/>
              </a:rPr>
              <a:t>means</a:t>
            </a:r>
            <a:r>
              <a:rPr b="1" spc="5" dirty="0">
                <a:latin typeface="Tahoma"/>
                <a:cs typeface="Tahoma"/>
              </a:rPr>
              <a:t> </a:t>
            </a:r>
            <a:r>
              <a:rPr b="1" spc="-65" dirty="0">
                <a:latin typeface="Tahoma"/>
                <a:cs typeface="Tahoma"/>
              </a:rPr>
              <a:t>that</a:t>
            </a:r>
            <a:r>
              <a:rPr b="1" spc="25" dirty="0">
                <a:latin typeface="Tahoma"/>
                <a:cs typeface="Tahoma"/>
              </a:rPr>
              <a:t> </a:t>
            </a:r>
            <a:r>
              <a:rPr b="1" spc="-65" dirty="0">
                <a:latin typeface="Tahoma"/>
                <a:cs typeface="Tahoma"/>
              </a:rPr>
              <a:t>they</a:t>
            </a:r>
            <a:r>
              <a:rPr b="1" dirty="0">
                <a:latin typeface="Tahoma"/>
                <a:cs typeface="Tahoma"/>
              </a:rPr>
              <a:t> </a:t>
            </a:r>
            <a:r>
              <a:rPr b="1" spc="-45" dirty="0">
                <a:latin typeface="Tahoma"/>
                <a:cs typeface="Tahoma"/>
              </a:rPr>
              <a:t>can </a:t>
            </a:r>
            <a:r>
              <a:rPr b="1" spc="-509" dirty="0">
                <a:latin typeface="Tahoma"/>
                <a:cs typeface="Tahoma"/>
              </a:rPr>
              <a:t> </a:t>
            </a:r>
            <a:r>
              <a:rPr b="1" spc="-45" dirty="0">
                <a:latin typeface="Tahoma"/>
                <a:cs typeface="Tahoma"/>
              </a:rPr>
              <a:t>ensure</a:t>
            </a:r>
            <a:r>
              <a:rPr b="1" spc="-10" dirty="0">
                <a:latin typeface="Tahoma"/>
                <a:cs typeface="Tahoma"/>
              </a:rPr>
              <a:t> </a:t>
            </a:r>
            <a:r>
              <a:rPr b="1" spc="-65" dirty="0">
                <a:latin typeface="Tahoma"/>
                <a:cs typeface="Tahoma"/>
              </a:rPr>
              <a:t>that</a:t>
            </a:r>
            <a:r>
              <a:rPr b="1" spc="20" dirty="0">
                <a:latin typeface="Tahoma"/>
                <a:cs typeface="Tahoma"/>
              </a:rPr>
              <a:t> </a:t>
            </a:r>
            <a:r>
              <a:rPr b="1" spc="-45" dirty="0">
                <a:latin typeface="Tahoma"/>
                <a:cs typeface="Tahoma"/>
              </a:rPr>
              <a:t>their</a:t>
            </a:r>
            <a:r>
              <a:rPr b="1" spc="-5" dirty="0">
                <a:latin typeface="Tahoma"/>
                <a:cs typeface="Tahoma"/>
              </a:rPr>
              <a:t> </a:t>
            </a:r>
            <a:r>
              <a:rPr b="1" spc="-20" dirty="0">
                <a:latin typeface="Tahoma"/>
                <a:cs typeface="Tahoma"/>
              </a:rPr>
              <a:t>decisions</a:t>
            </a:r>
            <a:r>
              <a:rPr b="1" spc="-10" dirty="0">
                <a:latin typeface="Tahoma"/>
                <a:cs typeface="Tahoma"/>
              </a:rPr>
              <a:t> </a:t>
            </a:r>
            <a:r>
              <a:rPr b="1" spc="-60" dirty="0">
                <a:latin typeface="Tahoma"/>
                <a:cs typeface="Tahoma"/>
              </a:rPr>
              <a:t>are</a:t>
            </a:r>
            <a:r>
              <a:rPr b="1" spc="25" dirty="0">
                <a:latin typeface="Tahoma"/>
                <a:cs typeface="Tahoma"/>
              </a:rPr>
              <a:t> </a:t>
            </a:r>
            <a:r>
              <a:rPr b="1" spc="-30" dirty="0">
                <a:latin typeface="Tahoma"/>
                <a:cs typeface="Tahoma"/>
              </a:rPr>
              <a:t>passed</a:t>
            </a:r>
            <a:r>
              <a:rPr b="1" spc="5" dirty="0">
                <a:latin typeface="Tahoma"/>
                <a:cs typeface="Tahoma"/>
              </a:rPr>
              <a:t> </a:t>
            </a:r>
            <a:r>
              <a:rPr b="1" spc="-75" dirty="0">
                <a:latin typeface="Tahoma"/>
                <a:cs typeface="Tahoma"/>
              </a:rPr>
              <a:t>at</a:t>
            </a:r>
            <a:r>
              <a:rPr b="1" spc="90" dirty="0">
                <a:latin typeface="Tahoma"/>
                <a:cs typeface="Tahoma"/>
              </a:rPr>
              <a:t> </a:t>
            </a:r>
            <a:r>
              <a:rPr sz="1900" b="1" i="1" u="sng" spc="-1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all</a:t>
            </a:r>
            <a:r>
              <a:rPr sz="1900" b="1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1900" b="1" i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meetings</a:t>
            </a:r>
            <a:r>
              <a:rPr b="1" spc="-5" dirty="0">
                <a:latin typeface="Tahoma"/>
                <a:cs typeface="Tahoma"/>
              </a:rPr>
              <a:t>.</a:t>
            </a:r>
            <a:endParaRPr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48900" y="2944242"/>
            <a:ext cx="8818245" cy="3712845"/>
            <a:chOff x="124899" y="2944241"/>
            <a:chExt cx="8818245" cy="3712845"/>
          </a:xfrm>
        </p:grpSpPr>
        <p:sp>
          <p:nvSpPr>
            <p:cNvPr id="8" name="object 8"/>
            <p:cNvSpPr/>
            <p:nvPr/>
          </p:nvSpPr>
          <p:spPr>
            <a:xfrm>
              <a:off x="152400" y="2971800"/>
              <a:ext cx="8763000" cy="3657600"/>
            </a:xfrm>
            <a:custGeom>
              <a:avLst/>
              <a:gdLst/>
              <a:ahLst/>
              <a:cxnLst/>
              <a:rect l="l" t="t" r="r" b="b"/>
              <a:pathLst>
                <a:path w="8763000" h="3657600">
                  <a:moveTo>
                    <a:pt x="8763000" y="0"/>
                  </a:moveTo>
                  <a:lnTo>
                    <a:pt x="0" y="0"/>
                  </a:lnTo>
                  <a:lnTo>
                    <a:pt x="0" y="3657600"/>
                  </a:lnTo>
                  <a:lnTo>
                    <a:pt x="8763000" y="3657600"/>
                  </a:lnTo>
                  <a:lnTo>
                    <a:pt x="8763000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4899" y="2944241"/>
              <a:ext cx="8818245" cy="3712845"/>
            </a:xfrm>
            <a:custGeom>
              <a:avLst/>
              <a:gdLst/>
              <a:ahLst/>
              <a:cxnLst/>
              <a:rect l="l" t="t" r="r" b="b"/>
              <a:pathLst>
                <a:path w="8818245" h="3712845">
                  <a:moveTo>
                    <a:pt x="8790495" y="0"/>
                  </a:moveTo>
                  <a:lnTo>
                    <a:pt x="27495" y="0"/>
                  </a:lnTo>
                  <a:lnTo>
                    <a:pt x="16791" y="2162"/>
                  </a:lnTo>
                  <a:lnTo>
                    <a:pt x="8051" y="8064"/>
                  </a:lnTo>
                  <a:lnTo>
                    <a:pt x="2160" y="16823"/>
                  </a:lnTo>
                  <a:lnTo>
                    <a:pt x="0" y="27559"/>
                  </a:lnTo>
                  <a:lnTo>
                    <a:pt x="0" y="3685159"/>
                  </a:lnTo>
                  <a:lnTo>
                    <a:pt x="2160" y="3695863"/>
                  </a:lnTo>
                  <a:lnTo>
                    <a:pt x="8051" y="3704602"/>
                  </a:lnTo>
                  <a:lnTo>
                    <a:pt x="16791" y="3710494"/>
                  </a:lnTo>
                  <a:lnTo>
                    <a:pt x="27495" y="3712654"/>
                  </a:lnTo>
                  <a:lnTo>
                    <a:pt x="8790495" y="3712654"/>
                  </a:lnTo>
                  <a:lnTo>
                    <a:pt x="8801230" y="3710494"/>
                  </a:lnTo>
                  <a:lnTo>
                    <a:pt x="8809990" y="3704602"/>
                  </a:lnTo>
                  <a:lnTo>
                    <a:pt x="8815891" y="3695863"/>
                  </a:lnTo>
                  <a:lnTo>
                    <a:pt x="8818054" y="3685159"/>
                  </a:lnTo>
                  <a:lnTo>
                    <a:pt x="8818054" y="3679659"/>
                  </a:lnTo>
                  <a:lnTo>
                    <a:pt x="32994" y="3679659"/>
                  </a:lnTo>
                  <a:lnTo>
                    <a:pt x="32994" y="33020"/>
                  </a:lnTo>
                  <a:lnTo>
                    <a:pt x="8818054" y="33020"/>
                  </a:lnTo>
                  <a:lnTo>
                    <a:pt x="8818054" y="27559"/>
                  </a:lnTo>
                  <a:lnTo>
                    <a:pt x="8815891" y="16823"/>
                  </a:lnTo>
                  <a:lnTo>
                    <a:pt x="8809990" y="8064"/>
                  </a:lnTo>
                  <a:lnTo>
                    <a:pt x="8801230" y="2162"/>
                  </a:lnTo>
                  <a:lnTo>
                    <a:pt x="8790495" y="0"/>
                  </a:lnTo>
                  <a:close/>
                </a:path>
                <a:path w="8818245" h="3712845">
                  <a:moveTo>
                    <a:pt x="8818054" y="33020"/>
                  </a:moveTo>
                  <a:lnTo>
                    <a:pt x="8785034" y="33020"/>
                  </a:lnTo>
                  <a:lnTo>
                    <a:pt x="8785034" y="3679659"/>
                  </a:lnTo>
                  <a:lnTo>
                    <a:pt x="8818054" y="3679659"/>
                  </a:lnTo>
                  <a:lnTo>
                    <a:pt x="8818054" y="33020"/>
                  </a:lnTo>
                  <a:close/>
                </a:path>
                <a:path w="8818245" h="3712845">
                  <a:moveTo>
                    <a:pt x="8773985" y="44069"/>
                  </a:moveTo>
                  <a:lnTo>
                    <a:pt x="43992" y="44069"/>
                  </a:lnTo>
                  <a:lnTo>
                    <a:pt x="43992" y="3668661"/>
                  </a:lnTo>
                  <a:lnTo>
                    <a:pt x="8773985" y="3668661"/>
                  </a:lnTo>
                  <a:lnTo>
                    <a:pt x="8773985" y="3657650"/>
                  </a:lnTo>
                  <a:lnTo>
                    <a:pt x="54991" y="3657650"/>
                  </a:lnTo>
                  <a:lnTo>
                    <a:pt x="54991" y="55118"/>
                  </a:lnTo>
                  <a:lnTo>
                    <a:pt x="8773985" y="55118"/>
                  </a:lnTo>
                  <a:lnTo>
                    <a:pt x="8773985" y="44069"/>
                  </a:lnTo>
                  <a:close/>
                </a:path>
                <a:path w="8818245" h="3712845">
                  <a:moveTo>
                    <a:pt x="8773985" y="55118"/>
                  </a:moveTo>
                  <a:lnTo>
                    <a:pt x="8762936" y="55118"/>
                  </a:lnTo>
                  <a:lnTo>
                    <a:pt x="8762936" y="3657650"/>
                  </a:lnTo>
                  <a:lnTo>
                    <a:pt x="8773985" y="3657650"/>
                  </a:lnTo>
                  <a:lnTo>
                    <a:pt x="8773985" y="55118"/>
                  </a:lnTo>
                  <a:close/>
                </a:path>
              </a:pathLst>
            </a:custGeom>
            <a:solidFill>
              <a:srgbClr val="589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775053" y="2936410"/>
            <a:ext cx="8552180" cy="344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905" algn="ctr">
              <a:lnSpc>
                <a:spcPts val="3645"/>
              </a:lnSpc>
              <a:spcBef>
                <a:spcPts val="110"/>
              </a:spcBef>
            </a:pPr>
            <a:r>
              <a:rPr lang="en-US" b="1" spc="-50" dirty="0">
                <a:latin typeface="Tahoma"/>
                <a:cs typeface="Tahoma"/>
              </a:rPr>
              <a:t>Public Limited Companies can have thousands or even millions of shareholders</a:t>
            </a:r>
            <a:r>
              <a:rPr b="1" spc="-35" dirty="0">
                <a:latin typeface="Tahoma"/>
                <a:cs typeface="Tahoma"/>
              </a:rPr>
              <a:t>.</a:t>
            </a:r>
            <a:endParaRPr dirty="0">
              <a:latin typeface="Tahoma"/>
              <a:cs typeface="Tahoma"/>
            </a:endParaRPr>
          </a:p>
          <a:p>
            <a:pPr marL="343535" marR="337820" algn="ctr">
              <a:spcBef>
                <a:spcPts val="2160"/>
              </a:spcBef>
            </a:pPr>
            <a:r>
              <a:rPr b="1" spc="-215" dirty="0">
                <a:latin typeface="Tahoma"/>
                <a:cs typeface="Tahoma"/>
              </a:rPr>
              <a:t>It</a:t>
            </a:r>
            <a:r>
              <a:rPr b="1" spc="30" dirty="0">
                <a:latin typeface="Tahoma"/>
                <a:cs typeface="Tahoma"/>
              </a:rPr>
              <a:t> </a:t>
            </a:r>
            <a:r>
              <a:rPr b="1" spc="-50" dirty="0">
                <a:latin typeface="Tahoma"/>
                <a:cs typeface="Tahoma"/>
              </a:rPr>
              <a:t>would</a:t>
            </a:r>
            <a:r>
              <a:rPr b="1" spc="5" dirty="0">
                <a:latin typeface="Tahoma"/>
                <a:cs typeface="Tahoma"/>
              </a:rPr>
              <a:t> </a:t>
            </a:r>
            <a:r>
              <a:rPr b="1" spc="-40" dirty="0">
                <a:latin typeface="Tahoma"/>
                <a:cs typeface="Tahoma"/>
              </a:rPr>
              <a:t>be</a:t>
            </a:r>
            <a:r>
              <a:rPr b="1" spc="45" dirty="0">
                <a:latin typeface="Tahoma"/>
                <a:cs typeface="Tahoma"/>
              </a:rPr>
              <a:t> </a:t>
            </a:r>
            <a:r>
              <a:rPr b="1" spc="-20" dirty="0">
                <a:latin typeface="Tahoma"/>
                <a:cs typeface="Tahoma"/>
              </a:rPr>
              <a:t>impossible</a:t>
            </a:r>
            <a:r>
              <a:rPr b="1" spc="5" dirty="0">
                <a:latin typeface="Tahoma"/>
                <a:cs typeface="Tahoma"/>
              </a:rPr>
              <a:t> </a:t>
            </a:r>
            <a:r>
              <a:rPr b="1" spc="-25" dirty="0">
                <a:latin typeface="Tahoma"/>
                <a:cs typeface="Tahoma"/>
              </a:rPr>
              <a:t>for</a:t>
            </a:r>
            <a:r>
              <a:rPr b="1" spc="30" dirty="0">
                <a:latin typeface="Tahoma"/>
                <a:cs typeface="Tahoma"/>
              </a:rPr>
              <a:t> </a:t>
            </a:r>
            <a:r>
              <a:rPr b="1" spc="-40" dirty="0">
                <a:latin typeface="Tahoma"/>
                <a:cs typeface="Tahoma"/>
              </a:rPr>
              <a:t>all</a:t>
            </a:r>
            <a:r>
              <a:rPr b="1" spc="50" dirty="0">
                <a:latin typeface="Tahoma"/>
                <a:cs typeface="Tahoma"/>
              </a:rPr>
              <a:t> </a:t>
            </a:r>
            <a:r>
              <a:rPr b="1" spc="-60" dirty="0">
                <a:latin typeface="Tahoma"/>
                <a:cs typeface="Tahoma"/>
              </a:rPr>
              <a:t>the</a:t>
            </a:r>
            <a:r>
              <a:rPr b="1" spc="20" dirty="0">
                <a:latin typeface="Tahoma"/>
                <a:cs typeface="Tahoma"/>
              </a:rPr>
              <a:t> </a:t>
            </a:r>
            <a:r>
              <a:rPr b="1" spc="-35" dirty="0">
                <a:latin typeface="Tahoma"/>
                <a:cs typeface="Tahoma"/>
              </a:rPr>
              <a:t>shareholders</a:t>
            </a:r>
            <a:r>
              <a:rPr b="1" dirty="0">
                <a:latin typeface="Tahoma"/>
                <a:cs typeface="Tahoma"/>
              </a:rPr>
              <a:t> </a:t>
            </a:r>
            <a:r>
              <a:rPr b="1" spc="-40" dirty="0">
                <a:latin typeface="Tahoma"/>
                <a:cs typeface="Tahoma"/>
              </a:rPr>
              <a:t>to</a:t>
            </a:r>
            <a:r>
              <a:rPr b="1" spc="55" dirty="0">
                <a:latin typeface="Tahoma"/>
                <a:cs typeface="Tahoma"/>
              </a:rPr>
              <a:t> </a:t>
            </a:r>
            <a:r>
              <a:rPr b="1" spc="-40" dirty="0">
                <a:latin typeface="Tahoma"/>
                <a:cs typeface="Tahoma"/>
              </a:rPr>
              <a:t>be</a:t>
            </a:r>
            <a:r>
              <a:rPr b="1" spc="40" dirty="0">
                <a:latin typeface="Tahoma"/>
                <a:cs typeface="Tahoma"/>
              </a:rPr>
              <a:t> </a:t>
            </a:r>
            <a:r>
              <a:rPr b="1" spc="-45" dirty="0">
                <a:latin typeface="Tahoma"/>
                <a:cs typeface="Tahoma"/>
              </a:rPr>
              <a:t>involved</a:t>
            </a:r>
            <a:r>
              <a:rPr b="1" spc="5" dirty="0">
                <a:latin typeface="Tahoma"/>
                <a:cs typeface="Tahoma"/>
              </a:rPr>
              <a:t> </a:t>
            </a:r>
            <a:r>
              <a:rPr b="1" spc="-30" dirty="0">
                <a:latin typeface="Tahoma"/>
                <a:cs typeface="Tahoma"/>
              </a:rPr>
              <a:t>in</a:t>
            </a:r>
            <a:r>
              <a:rPr b="1" spc="40" dirty="0">
                <a:latin typeface="Tahoma"/>
                <a:cs typeface="Tahoma"/>
              </a:rPr>
              <a:t> </a:t>
            </a:r>
            <a:r>
              <a:rPr b="1" spc="-40" dirty="0">
                <a:latin typeface="Tahoma"/>
                <a:cs typeface="Tahoma"/>
              </a:rPr>
              <a:t>taking </a:t>
            </a:r>
            <a:r>
              <a:rPr b="1" spc="-509" dirty="0">
                <a:latin typeface="Tahoma"/>
                <a:cs typeface="Tahoma"/>
              </a:rPr>
              <a:t> </a:t>
            </a:r>
            <a:r>
              <a:rPr b="1" spc="-20" dirty="0">
                <a:latin typeface="Tahoma"/>
                <a:cs typeface="Tahoma"/>
              </a:rPr>
              <a:t>decisions.</a:t>
            </a:r>
            <a:r>
              <a:rPr b="1" dirty="0">
                <a:latin typeface="Tahoma"/>
                <a:cs typeface="Tahoma"/>
              </a:rPr>
              <a:t> </a:t>
            </a:r>
            <a:r>
              <a:rPr b="1" spc="-35" dirty="0">
                <a:latin typeface="Tahoma"/>
                <a:cs typeface="Tahoma"/>
              </a:rPr>
              <a:t>They</a:t>
            </a:r>
            <a:r>
              <a:rPr b="1" spc="-10" dirty="0">
                <a:latin typeface="Tahoma"/>
                <a:cs typeface="Tahoma"/>
              </a:rPr>
              <a:t> </a:t>
            </a:r>
            <a:r>
              <a:rPr b="1" spc="-60" dirty="0">
                <a:latin typeface="Tahoma"/>
                <a:cs typeface="Tahoma"/>
              </a:rPr>
              <a:t>are</a:t>
            </a:r>
            <a:r>
              <a:rPr b="1" spc="30" dirty="0">
                <a:latin typeface="Tahoma"/>
                <a:cs typeface="Tahoma"/>
              </a:rPr>
              <a:t> </a:t>
            </a:r>
            <a:r>
              <a:rPr b="1" spc="-40" dirty="0">
                <a:latin typeface="Tahoma"/>
                <a:cs typeface="Tahoma"/>
              </a:rPr>
              <a:t>all</a:t>
            </a:r>
            <a:r>
              <a:rPr b="1" spc="45" dirty="0">
                <a:latin typeface="Tahoma"/>
                <a:cs typeface="Tahoma"/>
              </a:rPr>
              <a:t> </a:t>
            </a:r>
            <a:r>
              <a:rPr b="1" spc="-45" dirty="0">
                <a:latin typeface="Tahoma"/>
                <a:cs typeface="Tahoma"/>
              </a:rPr>
              <a:t>invited</a:t>
            </a:r>
            <a:r>
              <a:rPr b="1" spc="-5" dirty="0">
                <a:latin typeface="Tahoma"/>
                <a:cs typeface="Tahoma"/>
              </a:rPr>
              <a:t> </a:t>
            </a:r>
            <a:r>
              <a:rPr b="1" spc="-40" dirty="0">
                <a:latin typeface="Tahoma"/>
                <a:cs typeface="Tahoma"/>
              </a:rPr>
              <a:t>to</a:t>
            </a:r>
            <a:r>
              <a:rPr b="1" spc="55" dirty="0">
                <a:latin typeface="Tahoma"/>
                <a:cs typeface="Tahoma"/>
              </a:rPr>
              <a:t> </a:t>
            </a:r>
            <a:r>
              <a:rPr b="1" spc="-60" dirty="0">
                <a:latin typeface="Tahoma"/>
                <a:cs typeface="Tahoma"/>
              </a:rPr>
              <a:t>the</a:t>
            </a:r>
            <a:r>
              <a:rPr b="1" spc="70" dirty="0">
                <a:latin typeface="Tahoma"/>
                <a:cs typeface="Tahoma"/>
              </a:rPr>
              <a:t> </a:t>
            </a:r>
            <a:r>
              <a:rPr b="1" spc="-35" dirty="0">
                <a:solidFill>
                  <a:srgbClr val="FFFFFF"/>
                </a:solidFill>
                <a:latin typeface="Tahoma"/>
                <a:cs typeface="Tahoma"/>
              </a:rPr>
              <a:t>Annual</a:t>
            </a:r>
            <a:r>
              <a:rPr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b="1" spc="-50" dirty="0">
                <a:solidFill>
                  <a:srgbClr val="FFFFFF"/>
                </a:solidFill>
                <a:latin typeface="Tahoma"/>
                <a:cs typeface="Tahoma"/>
              </a:rPr>
              <a:t>General</a:t>
            </a:r>
            <a:r>
              <a:rPr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b="1" spc="-45" dirty="0">
                <a:solidFill>
                  <a:srgbClr val="FFFFFF"/>
                </a:solidFill>
                <a:latin typeface="Tahoma"/>
                <a:cs typeface="Tahoma"/>
              </a:rPr>
              <a:t>Meeting</a:t>
            </a:r>
            <a:r>
              <a:rPr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b="1" spc="-90" dirty="0">
                <a:solidFill>
                  <a:srgbClr val="FFFFFF"/>
                </a:solidFill>
                <a:latin typeface="Tahoma"/>
                <a:cs typeface="Tahoma"/>
              </a:rPr>
              <a:t>(AGM).</a:t>
            </a:r>
            <a:endParaRPr dirty="0">
              <a:latin typeface="Tahoma"/>
              <a:cs typeface="Tahoma"/>
            </a:endParaRPr>
          </a:p>
          <a:p>
            <a:pPr marL="24765" marR="17780" algn="ctr">
              <a:spcBef>
                <a:spcPts val="2160"/>
              </a:spcBef>
            </a:pPr>
            <a:r>
              <a:rPr b="1" spc="-190" dirty="0">
                <a:latin typeface="Tahoma"/>
                <a:cs typeface="Tahoma"/>
              </a:rPr>
              <a:t>In</a:t>
            </a:r>
            <a:r>
              <a:rPr b="1" spc="20" dirty="0">
                <a:latin typeface="Tahoma"/>
                <a:cs typeface="Tahoma"/>
              </a:rPr>
              <a:t> </a:t>
            </a:r>
            <a:r>
              <a:rPr b="1" spc="-35" dirty="0">
                <a:latin typeface="Tahoma"/>
                <a:cs typeface="Tahoma"/>
              </a:rPr>
              <a:t>this</a:t>
            </a:r>
            <a:r>
              <a:rPr b="1" spc="20" dirty="0">
                <a:latin typeface="Tahoma"/>
                <a:cs typeface="Tahoma"/>
              </a:rPr>
              <a:t> </a:t>
            </a:r>
            <a:r>
              <a:rPr b="1" spc="-35" dirty="0">
                <a:latin typeface="Tahoma"/>
                <a:cs typeface="Tahoma"/>
              </a:rPr>
              <a:t>meeting,</a:t>
            </a:r>
            <a:r>
              <a:rPr b="1" spc="5" dirty="0">
                <a:latin typeface="Tahoma"/>
                <a:cs typeface="Tahoma"/>
              </a:rPr>
              <a:t> </a:t>
            </a:r>
            <a:r>
              <a:rPr b="1" spc="-55" dirty="0">
                <a:latin typeface="Tahoma"/>
                <a:cs typeface="Tahoma"/>
              </a:rPr>
              <a:t>the</a:t>
            </a:r>
            <a:r>
              <a:rPr b="1" spc="20" dirty="0">
                <a:latin typeface="Tahoma"/>
                <a:cs typeface="Tahoma"/>
              </a:rPr>
              <a:t> </a:t>
            </a:r>
            <a:r>
              <a:rPr b="1" spc="-35" dirty="0">
                <a:latin typeface="Tahoma"/>
                <a:cs typeface="Tahoma"/>
              </a:rPr>
              <a:t>only</a:t>
            </a:r>
            <a:r>
              <a:rPr b="1" spc="15" dirty="0">
                <a:latin typeface="Tahoma"/>
                <a:cs typeface="Tahoma"/>
              </a:rPr>
              <a:t> </a:t>
            </a:r>
            <a:r>
              <a:rPr b="1" spc="-20" dirty="0">
                <a:latin typeface="Tahoma"/>
                <a:cs typeface="Tahoma"/>
              </a:rPr>
              <a:t>decision</a:t>
            </a:r>
            <a:r>
              <a:rPr b="1" spc="-5" dirty="0">
                <a:latin typeface="Tahoma"/>
                <a:cs typeface="Tahoma"/>
              </a:rPr>
              <a:t> </a:t>
            </a:r>
            <a:r>
              <a:rPr b="1" spc="-65" dirty="0">
                <a:latin typeface="Tahoma"/>
                <a:cs typeface="Tahoma"/>
              </a:rPr>
              <a:t>that</a:t>
            </a:r>
            <a:r>
              <a:rPr b="1" spc="20" dirty="0">
                <a:latin typeface="Tahoma"/>
                <a:cs typeface="Tahoma"/>
              </a:rPr>
              <a:t> </a:t>
            </a:r>
            <a:r>
              <a:rPr b="1" spc="-15" dirty="0">
                <a:latin typeface="Tahoma"/>
                <a:cs typeface="Tahoma"/>
              </a:rPr>
              <a:t>is</a:t>
            </a:r>
            <a:r>
              <a:rPr b="1" spc="35" dirty="0">
                <a:latin typeface="Tahoma"/>
                <a:cs typeface="Tahoma"/>
              </a:rPr>
              <a:t> </a:t>
            </a:r>
            <a:r>
              <a:rPr b="1" spc="-50" dirty="0">
                <a:latin typeface="Tahoma"/>
                <a:cs typeface="Tahoma"/>
              </a:rPr>
              <a:t>really</a:t>
            </a:r>
            <a:r>
              <a:rPr b="1" spc="5" dirty="0">
                <a:latin typeface="Tahoma"/>
                <a:cs typeface="Tahoma"/>
              </a:rPr>
              <a:t> </a:t>
            </a:r>
            <a:r>
              <a:rPr b="1" spc="-55" dirty="0">
                <a:latin typeface="Tahoma"/>
                <a:cs typeface="Tahoma"/>
              </a:rPr>
              <a:t>effective</a:t>
            </a:r>
            <a:r>
              <a:rPr b="1" spc="10" dirty="0">
                <a:latin typeface="Tahoma"/>
                <a:cs typeface="Tahoma"/>
              </a:rPr>
              <a:t> </a:t>
            </a:r>
            <a:r>
              <a:rPr b="1" spc="-15" dirty="0">
                <a:latin typeface="Tahoma"/>
                <a:cs typeface="Tahoma"/>
              </a:rPr>
              <a:t>is</a:t>
            </a:r>
            <a:r>
              <a:rPr b="1" spc="30" dirty="0">
                <a:latin typeface="Tahoma"/>
                <a:cs typeface="Tahoma"/>
              </a:rPr>
              <a:t> </a:t>
            </a:r>
            <a:r>
              <a:rPr b="1" spc="-55" dirty="0">
                <a:latin typeface="Tahoma"/>
                <a:cs typeface="Tahoma"/>
              </a:rPr>
              <a:t>the</a:t>
            </a:r>
            <a:r>
              <a:rPr b="1" spc="20" dirty="0">
                <a:latin typeface="Tahoma"/>
                <a:cs typeface="Tahoma"/>
              </a:rPr>
              <a:t> </a:t>
            </a:r>
            <a:r>
              <a:rPr b="1" spc="-40" dirty="0">
                <a:latin typeface="Tahoma"/>
                <a:cs typeface="Tahoma"/>
              </a:rPr>
              <a:t>election</a:t>
            </a:r>
            <a:r>
              <a:rPr b="1" dirty="0">
                <a:latin typeface="Tahoma"/>
                <a:cs typeface="Tahoma"/>
              </a:rPr>
              <a:t> </a:t>
            </a:r>
            <a:r>
              <a:rPr b="1" spc="-15" dirty="0">
                <a:latin typeface="Tahoma"/>
                <a:cs typeface="Tahoma"/>
              </a:rPr>
              <a:t>of</a:t>
            </a:r>
            <a:r>
              <a:rPr b="1" spc="40" dirty="0">
                <a:latin typeface="Tahoma"/>
                <a:cs typeface="Tahoma"/>
              </a:rPr>
              <a:t> </a:t>
            </a:r>
            <a:r>
              <a:rPr b="1" spc="-55" dirty="0">
                <a:latin typeface="Tahoma"/>
                <a:cs typeface="Tahoma"/>
              </a:rPr>
              <a:t>the </a:t>
            </a:r>
            <a:r>
              <a:rPr b="1" spc="-509" dirty="0">
                <a:latin typeface="Tahoma"/>
                <a:cs typeface="Tahoma"/>
              </a:rPr>
              <a:t> </a:t>
            </a:r>
            <a:r>
              <a:rPr b="1" spc="-40" dirty="0">
                <a:solidFill>
                  <a:srgbClr val="FFFFFF"/>
                </a:solidFill>
                <a:latin typeface="Tahoma"/>
                <a:cs typeface="Tahoma"/>
              </a:rPr>
              <a:t>company</a:t>
            </a:r>
            <a:r>
              <a:rPr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b="1" spc="-25" dirty="0">
                <a:solidFill>
                  <a:srgbClr val="FFFFFF"/>
                </a:solidFill>
                <a:latin typeface="Tahoma"/>
                <a:cs typeface="Tahoma"/>
              </a:rPr>
              <a:t>directors</a:t>
            </a:r>
            <a:r>
              <a:rPr b="1" spc="-25" dirty="0">
                <a:latin typeface="Tahoma"/>
                <a:cs typeface="Tahoma"/>
              </a:rPr>
              <a:t>.</a:t>
            </a:r>
            <a:r>
              <a:rPr b="1" spc="5" dirty="0">
                <a:latin typeface="Tahoma"/>
                <a:cs typeface="Tahoma"/>
              </a:rPr>
              <a:t> </a:t>
            </a:r>
            <a:r>
              <a:rPr b="1" spc="-25" dirty="0">
                <a:latin typeface="Tahoma"/>
                <a:cs typeface="Tahoma"/>
              </a:rPr>
              <a:t>These</a:t>
            </a:r>
            <a:r>
              <a:rPr b="1" spc="-5" dirty="0">
                <a:latin typeface="Tahoma"/>
                <a:cs typeface="Tahoma"/>
              </a:rPr>
              <a:t> </a:t>
            </a:r>
            <a:r>
              <a:rPr b="1" spc="-30" dirty="0">
                <a:latin typeface="Tahoma"/>
                <a:cs typeface="Tahoma"/>
              </a:rPr>
              <a:t>professional</a:t>
            </a:r>
            <a:r>
              <a:rPr b="1" spc="10" dirty="0">
                <a:latin typeface="Tahoma"/>
                <a:cs typeface="Tahoma"/>
              </a:rPr>
              <a:t> </a:t>
            </a:r>
            <a:r>
              <a:rPr b="1" spc="-45" dirty="0">
                <a:latin typeface="Tahoma"/>
                <a:cs typeface="Tahoma"/>
              </a:rPr>
              <a:t>managers</a:t>
            </a:r>
            <a:r>
              <a:rPr b="1" spc="-10" dirty="0">
                <a:latin typeface="Tahoma"/>
                <a:cs typeface="Tahoma"/>
              </a:rPr>
              <a:t> </a:t>
            </a:r>
            <a:r>
              <a:rPr b="1" spc="-60" dirty="0">
                <a:latin typeface="Tahoma"/>
                <a:cs typeface="Tahoma"/>
              </a:rPr>
              <a:t>are</a:t>
            </a:r>
            <a:r>
              <a:rPr b="1" spc="30" dirty="0">
                <a:latin typeface="Tahoma"/>
                <a:cs typeface="Tahoma"/>
              </a:rPr>
              <a:t> </a:t>
            </a:r>
            <a:r>
              <a:rPr b="1" spc="-35" dirty="0">
                <a:latin typeface="Tahoma"/>
                <a:cs typeface="Tahoma"/>
              </a:rPr>
              <a:t>shareholders</a:t>
            </a:r>
            <a:r>
              <a:rPr b="1" spc="-10" dirty="0">
                <a:latin typeface="Tahoma"/>
                <a:cs typeface="Tahoma"/>
              </a:rPr>
              <a:t> </a:t>
            </a:r>
            <a:r>
              <a:rPr b="1" spc="-40" dirty="0">
                <a:latin typeface="Tahoma"/>
                <a:cs typeface="Tahoma"/>
              </a:rPr>
              <a:t>but</a:t>
            </a:r>
            <a:r>
              <a:rPr b="1" spc="35" dirty="0">
                <a:latin typeface="Tahoma"/>
                <a:cs typeface="Tahoma"/>
              </a:rPr>
              <a:t> </a:t>
            </a:r>
            <a:r>
              <a:rPr b="1" spc="-35" dirty="0">
                <a:latin typeface="Tahoma"/>
                <a:cs typeface="Tahoma"/>
              </a:rPr>
              <a:t>not </a:t>
            </a:r>
            <a:r>
              <a:rPr b="1" spc="-30" dirty="0">
                <a:latin typeface="Tahoma"/>
                <a:cs typeface="Tahoma"/>
              </a:rPr>
              <a:t> </a:t>
            </a:r>
            <a:r>
              <a:rPr b="1" spc="-45" dirty="0">
                <a:latin typeface="Tahoma"/>
                <a:cs typeface="Tahoma"/>
              </a:rPr>
              <a:t>necessarily</a:t>
            </a:r>
            <a:r>
              <a:rPr b="1" spc="-5" dirty="0">
                <a:latin typeface="Tahoma"/>
                <a:cs typeface="Tahoma"/>
              </a:rPr>
              <a:t> </a:t>
            </a:r>
            <a:r>
              <a:rPr b="1" spc="-50" dirty="0">
                <a:latin typeface="Tahoma"/>
                <a:cs typeface="Tahoma"/>
              </a:rPr>
              <a:t>major</a:t>
            </a:r>
            <a:r>
              <a:rPr b="1" spc="20" dirty="0">
                <a:latin typeface="Tahoma"/>
                <a:cs typeface="Tahoma"/>
              </a:rPr>
              <a:t> </a:t>
            </a:r>
            <a:r>
              <a:rPr b="1" spc="-35" dirty="0">
                <a:latin typeface="Tahoma"/>
                <a:cs typeface="Tahoma"/>
              </a:rPr>
              <a:t>shareholders.</a:t>
            </a:r>
            <a:r>
              <a:rPr b="1" spc="10" dirty="0">
                <a:latin typeface="Tahoma"/>
                <a:cs typeface="Tahoma"/>
              </a:rPr>
              <a:t> </a:t>
            </a:r>
            <a:r>
              <a:rPr b="1" spc="-35" dirty="0">
                <a:latin typeface="Tahoma"/>
                <a:cs typeface="Tahoma"/>
              </a:rPr>
              <a:t>They</a:t>
            </a:r>
            <a:r>
              <a:rPr b="1" spc="-5" dirty="0">
                <a:latin typeface="Tahoma"/>
                <a:cs typeface="Tahoma"/>
              </a:rPr>
              <a:t> </a:t>
            </a:r>
            <a:r>
              <a:rPr b="1" spc="-60" dirty="0">
                <a:latin typeface="Tahoma"/>
                <a:cs typeface="Tahoma"/>
              </a:rPr>
              <a:t>are</a:t>
            </a:r>
            <a:r>
              <a:rPr b="1" spc="30" dirty="0">
                <a:latin typeface="Tahoma"/>
                <a:cs typeface="Tahoma"/>
              </a:rPr>
              <a:t> </a:t>
            </a:r>
            <a:r>
              <a:rPr b="1" spc="-40" dirty="0">
                <a:latin typeface="Tahoma"/>
                <a:cs typeface="Tahoma"/>
              </a:rPr>
              <a:t>given</a:t>
            </a:r>
            <a:r>
              <a:rPr b="1" spc="5" dirty="0">
                <a:latin typeface="Tahoma"/>
                <a:cs typeface="Tahoma"/>
              </a:rPr>
              <a:t> </a:t>
            </a:r>
            <a:r>
              <a:rPr b="1" spc="-60" dirty="0">
                <a:latin typeface="Tahoma"/>
                <a:cs typeface="Tahoma"/>
              </a:rPr>
              <a:t>the</a:t>
            </a:r>
            <a:r>
              <a:rPr b="1" spc="20" dirty="0">
                <a:latin typeface="Tahoma"/>
                <a:cs typeface="Tahoma"/>
              </a:rPr>
              <a:t> </a:t>
            </a:r>
            <a:r>
              <a:rPr b="1" spc="-35" dirty="0">
                <a:latin typeface="Tahoma"/>
                <a:cs typeface="Tahoma"/>
              </a:rPr>
              <a:t>responsibility</a:t>
            </a:r>
            <a:r>
              <a:rPr b="1" dirty="0">
                <a:latin typeface="Tahoma"/>
                <a:cs typeface="Tahoma"/>
              </a:rPr>
              <a:t> </a:t>
            </a:r>
            <a:r>
              <a:rPr b="1" spc="-15" dirty="0">
                <a:latin typeface="Tahoma"/>
                <a:cs typeface="Tahoma"/>
              </a:rPr>
              <a:t>of</a:t>
            </a:r>
            <a:r>
              <a:rPr b="1" spc="55" dirty="0">
                <a:latin typeface="Tahoma"/>
                <a:cs typeface="Tahoma"/>
              </a:rPr>
              <a:t> </a:t>
            </a:r>
            <a:r>
              <a:rPr b="1" spc="-35" dirty="0">
                <a:latin typeface="Tahoma"/>
                <a:cs typeface="Tahoma"/>
              </a:rPr>
              <a:t>running </a:t>
            </a:r>
            <a:r>
              <a:rPr b="1" spc="-30" dirty="0">
                <a:latin typeface="Tahoma"/>
                <a:cs typeface="Tahoma"/>
              </a:rPr>
              <a:t> </a:t>
            </a:r>
            <a:r>
              <a:rPr b="1" spc="-60" dirty="0">
                <a:latin typeface="Tahoma"/>
                <a:cs typeface="Tahoma"/>
              </a:rPr>
              <a:t>the</a:t>
            </a:r>
            <a:r>
              <a:rPr b="1" dirty="0">
                <a:latin typeface="Tahoma"/>
                <a:cs typeface="Tahoma"/>
              </a:rPr>
              <a:t> </a:t>
            </a:r>
            <a:r>
              <a:rPr b="1" spc="-25" dirty="0">
                <a:latin typeface="Tahoma"/>
                <a:cs typeface="Tahoma"/>
              </a:rPr>
              <a:t>business</a:t>
            </a:r>
            <a:r>
              <a:rPr b="1" dirty="0">
                <a:latin typeface="Tahoma"/>
                <a:cs typeface="Tahoma"/>
              </a:rPr>
              <a:t> </a:t>
            </a:r>
            <a:r>
              <a:rPr b="1" spc="-35" dirty="0">
                <a:latin typeface="Tahoma"/>
                <a:cs typeface="Tahoma"/>
              </a:rPr>
              <a:t>and</a:t>
            </a:r>
            <a:r>
              <a:rPr b="1" spc="15" dirty="0">
                <a:latin typeface="Tahoma"/>
                <a:cs typeface="Tahoma"/>
              </a:rPr>
              <a:t> </a:t>
            </a:r>
            <a:r>
              <a:rPr b="1" spc="-40" dirty="0">
                <a:latin typeface="Tahoma"/>
                <a:cs typeface="Tahoma"/>
              </a:rPr>
              <a:t>taking</a:t>
            </a:r>
            <a:r>
              <a:rPr b="1" spc="10" dirty="0">
                <a:latin typeface="Tahoma"/>
                <a:cs typeface="Tahoma"/>
              </a:rPr>
              <a:t> </a:t>
            </a:r>
            <a:r>
              <a:rPr b="1" spc="-20" dirty="0">
                <a:latin typeface="Tahoma"/>
                <a:cs typeface="Tahoma"/>
              </a:rPr>
              <a:t>decisions.</a:t>
            </a:r>
            <a:r>
              <a:rPr b="1" dirty="0">
                <a:latin typeface="Tahoma"/>
                <a:cs typeface="Tahoma"/>
              </a:rPr>
              <a:t> </a:t>
            </a:r>
            <a:r>
              <a:rPr b="1" spc="-40" dirty="0">
                <a:latin typeface="Tahoma"/>
                <a:cs typeface="Tahoma"/>
              </a:rPr>
              <a:t>They</a:t>
            </a:r>
            <a:r>
              <a:rPr b="1" dirty="0">
                <a:latin typeface="Tahoma"/>
                <a:cs typeface="Tahoma"/>
              </a:rPr>
              <a:t> </a:t>
            </a:r>
            <a:r>
              <a:rPr b="1" spc="-65" dirty="0">
                <a:latin typeface="Tahoma"/>
                <a:cs typeface="Tahoma"/>
              </a:rPr>
              <a:t>will</a:t>
            </a:r>
            <a:r>
              <a:rPr b="1" spc="30" dirty="0">
                <a:latin typeface="Tahoma"/>
                <a:cs typeface="Tahoma"/>
              </a:rPr>
              <a:t> </a:t>
            </a:r>
            <a:r>
              <a:rPr b="1" spc="-40" dirty="0">
                <a:latin typeface="Tahoma"/>
                <a:cs typeface="Tahoma"/>
              </a:rPr>
              <a:t>only</a:t>
            </a:r>
            <a:r>
              <a:rPr b="1" spc="20" dirty="0">
                <a:latin typeface="Tahoma"/>
                <a:cs typeface="Tahoma"/>
              </a:rPr>
              <a:t> </a:t>
            </a:r>
            <a:r>
              <a:rPr b="1" spc="-55" dirty="0">
                <a:latin typeface="Tahoma"/>
                <a:cs typeface="Tahoma"/>
              </a:rPr>
              <a:t>meet</a:t>
            </a:r>
            <a:r>
              <a:rPr b="1" spc="5" dirty="0">
                <a:latin typeface="Tahoma"/>
                <a:cs typeface="Tahoma"/>
              </a:rPr>
              <a:t> </a:t>
            </a:r>
            <a:r>
              <a:rPr b="1" spc="-85" dirty="0">
                <a:latin typeface="Tahoma"/>
                <a:cs typeface="Tahoma"/>
              </a:rPr>
              <a:t>with</a:t>
            </a:r>
            <a:r>
              <a:rPr b="1" spc="10" dirty="0">
                <a:latin typeface="Tahoma"/>
                <a:cs typeface="Tahoma"/>
              </a:rPr>
              <a:t> </a:t>
            </a:r>
            <a:r>
              <a:rPr b="1" spc="-60" dirty="0">
                <a:latin typeface="Tahoma"/>
                <a:cs typeface="Tahoma"/>
              </a:rPr>
              <a:t>the</a:t>
            </a:r>
            <a:r>
              <a:rPr b="1" spc="15" dirty="0">
                <a:latin typeface="Tahoma"/>
                <a:cs typeface="Tahoma"/>
              </a:rPr>
              <a:t> </a:t>
            </a:r>
            <a:r>
              <a:rPr b="1" spc="-40" dirty="0">
                <a:latin typeface="Tahoma"/>
                <a:cs typeface="Tahoma"/>
              </a:rPr>
              <a:t>other </a:t>
            </a:r>
            <a:r>
              <a:rPr b="1" spc="-35" dirty="0">
                <a:latin typeface="Tahoma"/>
                <a:cs typeface="Tahoma"/>
              </a:rPr>
              <a:t> </a:t>
            </a:r>
            <a:r>
              <a:rPr b="1" spc="-40" dirty="0">
                <a:latin typeface="Tahoma"/>
                <a:cs typeface="Tahoma"/>
              </a:rPr>
              <a:t>shareholders</a:t>
            </a:r>
            <a:r>
              <a:rPr b="1" spc="-10" dirty="0">
                <a:latin typeface="Tahoma"/>
                <a:cs typeface="Tahoma"/>
              </a:rPr>
              <a:t> </a:t>
            </a:r>
            <a:r>
              <a:rPr b="1" spc="-30" dirty="0">
                <a:latin typeface="Tahoma"/>
                <a:cs typeface="Tahoma"/>
              </a:rPr>
              <a:t>once</a:t>
            </a:r>
            <a:r>
              <a:rPr b="1" dirty="0">
                <a:latin typeface="Tahoma"/>
                <a:cs typeface="Tahoma"/>
              </a:rPr>
              <a:t> </a:t>
            </a:r>
            <a:r>
              <a:rPr b="1" spc="-85" dirty="0">
                <a:latin typeface="Tahoma"/>
                <a:cs typeface="Tahoma"/>
              </a:rPr>
              <a:t>a</a:t>
            </a:r>
            <a:r>
              <a:rPr b="1" spc="55" dirty="0">
                <a:latin typeface="Tahoma"/>
                <a:cs typeface="Tahoma"/>
              </a:rPr>
              <a:t> </a:t>
            </a:r>
            <a:r>
              <a:rPr b="1" spc="-65" dirty="0">
                <a:latin typeface="Tahoma"/>
                <a:cs typeface="Tahoma"/>
              </a:rPr>
              <a:t>year</a:t>
            </a:r>
            <a:r>
              <a:rPr b="1" spc="5" dirty="0">
                <a:latin typeface="Tahoma"/>
                <a:cs typeface="Tahoma"/>
              </a:rPr>
              <a:t> </a:t>
            </a:r>
            <a:r>
              <a:rPr b="1" spc="-75" dirty="0">
                <a:latin typeface="Tahoma"/>
                <a:cs typeface="Tahoma"/>
              </a:rPr>
              <a:t>at</a:t>
            </a:r>
            <a:r>
              <a:rPr b="1" spc="30" dirty="0">
                <a:latin typeface="Tahoma"/>
                <a:cs typeface="Tahoma"/>
              </a:rPr>
              <a:t> </a:t>
            </a:r>
            <a:r>
              <a:rPr b="1" spc="-60" dirty="0">
                <a:latin typeface="Tahoma"/>
                <a:cs typeface="Tahoma"/>
              </a:rPr>
              <a:t>the</a:t>
            </a:r>
            <a:r>
              <a:rPr b="1" spc="15" dirty="0">
                <a:latin typeface="Tahoma"/>
                <a:cs typeface="Tahoma"/>
              </a:rPr>
              <a:t> </a:t>
            </a:r>
            <a:r>
              <a:rPr b="1" spc="-20" dirty="0">
                <a:latin typeface="Tahoma"/>
                <a:cs typeface="Tahoma"/>
              </a:rPr>
              <a:t>AGM.</a:t>
            </a:r>
            <a:endParaRPr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3674" y="352044"/>
            <a:ext cx="8801271" cy="43433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55993" y="1289290"/>
            <a:ext cx="3287395" cy="1388745"/>
            <a:chOff x="31992" y="1289289"/>
            <a:chExt cx="3287395" cy="138874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15667" y="1668780"/>
              <a:ext cx="1403604" cy="6172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992" y="1289289"/>
              <a:ext cx="1845582" cy="13883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147" y="1720596"/>
              <a:ext cx="1892808" cy="4511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200" y="1295400"/>
              <a:ext cx="1752600" cy="12954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600200" y="1295401"/>
            <a:ext cx="1752600" cy="779701"/>
          </a:xfrm>
          <a:prstGeom prst="rect">
            <a:avLst/>
          </a:prstGeom>
          <a:ln w="9525">
            <a:solidFill>
              <a:srgbClr val="0F6EC5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spcBef>
                <a:spcPts val="20"/>
              </a:spcBef>
            </a:pPr>
            <a:endParaRPr sz="3250">
              <a:latin typeface="Times New Roman"/>
              <a:cs typeface="Times New Roman"/>
            </a:endParaRPr>
          </a:p>
          <a:p>
            <a:pPr marL="155575"/>
            <a:r>
              <a:rPr u="sng" spc="-5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Shareholders</a:t>
            </a:r>
            <a:endParaRPr>
              <a:latin typeface="Lucida Sans Unicode"/>
              <a:cs typeface="Lucida Sans Unicode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873752" y="1289290"/>
            <a:ext cx="2286000" cy="1388745"/>
            <a:chOff x="3349752" y="1289289"/>
            <a:chExt cx="2286000" cy="1388745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80238" y="1289289"/>
              <a:ext cx="2154923" cy="138838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49752" y="1613916"/>
              <a:ext cx="2286000" cy="66446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29000" y="1295400"/>
              <a:ext cx="2057400" cy="129540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953000" y="1295401"/>
            <a:ext cx="2057400" cy="889987"/>
          </a:xfrm>
          <a:prstGeom prst="rect">
            <a:avLst/>
          </a:prstGeom>
          <a:ln w="9525">
            <a:solidFill>
              <a:srgbClr val="0F6EC5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spcBef>
                <a:spcPts val="40"/>
              </a:spcBef>
            </a:pPr>
            <a:endParaRPr sz="2500">
              <a:latin typeface="Times New Roman"/>
              <a:cs typeface="Times New Roman"/>
            </a:endParaRPr>
          </a:p>
          <a:p>
            <a:pPr marL="1905" algn="ctr"/>
            <a:r>
              <a:rPr spc="-5" dirty="0">
                <a:latin typeface="Lucida Sans Unicode"/>
                <a:cs typeface="Lucida Sans Unicode"/>
              </a:rPr>
              <a:t>may</a:t>
            </a:r>
            <a:r>
              <a:rPr spc="-35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attend</a:t>
            </a:r>
            <a:r>
              <a:rPr spc="-15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AGM</a:t>
            </a:r>
            <a:endParaRPr>
              <a:latin typeface="Lucida Sans Unicode"/>
              <a:cs typeface="Lucida Sans Unicode"/>
            </a:endParaRPr>
          </a:p>
          <a:p>
            <a:pPr algn="ctr">
              <a:spcBef>
                <a:spcPts val="15"/>
              </a:spcBef>
            </a:pPr>
            <a:r>
              <a:rPr sz="1450" i="1" spc="-85" dirty="0">
                <a:latin typeface="Verdana"/>
                <a:cs typeface="Verdana"/>
              </a:rPr>
              <a:t>(f</a:t>
            </a:r>
            <a:r>
              <a:rPr sz="1450" i="1" spc="-130" dirty="0">
                <a:latin typeface="Verdana"/>
                <a:cs typeface="Verdana"/>
              </a:rPr>
              <a:t>e</a:t>
            </a:r>
            <a:r>
              <a:rPr sz="1450" i="1" spc="-105" dirty="0">
                <a:latin typeface="Verdana"/>
                <a:cs typeface="Verdana"/>
              </a:rPr>
              <a:t>w</a:t>
            </a:r>
            <a:r>
              <a:rPr sz="1450" i="1" spc="-110" dirty="0">
                <a:latin typeface="Verdana"/>
                <a:cs typeface="Verdana"/>
              </a:rPr>
              <a:t> </a:t>
            </a:r>
            <a:r>
              <a:rPr sz="1450" i="1" spc="-85" dirty="0">
                <a:latin typeface="Verdana"/>
                <a:cs typeface="Verdana"/>
              </a:rPr>
              <a:t>do)</a:t>
            </a:r>
            <a:endParaRPr sz="1450">
              <a:latin typeface="Verdana"/>
              <a:cs typeface="Verdan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590288" y="2628900"/>
            <a:ext cx="2901950" cy="2115820"/>
            <a:chOff x="3066288" y="2628900"/>
            <a:chExt cx="2901950" cy="2115820"/>
          </a:xfrm>
        </p:grpSpPr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37076" y="2628900"/>
              <a:ext cx="685800" cy="75437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66288" y="3332987"/>
              <a:ext cx="2859024" cy="141122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95244" y="3503675"/>
              <a:ext cx="2872739" cy="99974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24200" y="3352800"/>
              <a:ext cx="2743200" cy="129540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124200" y="3352800"/>
              <a:ext cx="2743200" cy="1295400"/>
            </a:xfrm>
            <a:custGeom>
              <a:avLst/>
              <a:gdLst/>
              <a:ahLst/>
              <a:cxnLst/>
              <a:rect l="l" t="t" r="r" b="b"/>
              <a:pathLst>
                <a:path w="2743200" h="1295400">
                  <a:moveTo>
                    <a:pt x="0" y="1295400"/>
                  </a:moveTo>
                  <a:lnTo>
                    <a:pt x="2743200" y="1295400"/>
                  </a:lnTo>
                  <a:lnTo>
                    <a:pt x="27432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9525">
              <a:solidFill>
                <a:srgbClr val="0F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798314" y="3543680"/>
            <a:ext cx="24434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270" algn="ctr">
              <a:spcBef>
                <a:spcPts val="100"/>
              </a:spcBef>
            </a:pPr>
            <a:r>
              <a:rPr dirty="0">
                <a:latin typeface="Lucida Sans Unicode"/>
                <a:cs typeface="Lucida Sans Unicode"/>
              </a:rPr>
              <a:t>Vote for </a:t>
            </a:r>
            <a:r>
              <a:rPr u="sng" spc="-5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Board of </a:t>
            </a:r>
            <a:r>
              <a:rPr dirty="0">
                <a:latin typeface="Lucida Sans Unicode"/>
                <a:cs typeface="Lucida Sans Unicode"/>
              </a:rPr>
              <a:t> </a:t>
            </a:r>
            <a:r>
              <a:rPr u="sng" spc="-5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Directors</a:t>
            </a:r>
            <a:r>
              <a:rPr spc="-40" dirty="0">
                <a:latin typeface="Lucida Sans Unicode"/>
                <a:cs typeface="Lucida Sans Unicode"/>
              </a:rPr>
              <a:t> </a:t>
            </a:r>
            <a:r>
              <a:rPr dirty="0">
                <a:latin typeface="Lucida Sans Unicode"/>
                <a:cs typeface="Lucida Sans Unicode"/>
              </a:rPr>
              <a:t>who</a:t>
            </a:r>
            <a:r>
              <a:rPr spc="-30" dirty="0">
                <a:latin typeface="Lucida Sans Unicode"/>
                <a:cs typeface="Lucida Sans Unicode"/>
              </a:rPr>
              <a:t> </a:t>
            </a:r>
            <a:r>
              <a:rPr dirty="0">
                <a:latin typeface="Lucida Sans Unicode"/>
                <a:cs typeface="Lucida Sans Unicode"/>
              </a:rPr>
              <a:t>take</a:t>
            </a:r>
            <a:r>
              <a:rPr spc="-2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all </a:t>
            </a:r>
            <a:r>
              <a:rPr spc="-555" dirty="0">
                <a:latin typeface="Lucida Sans Unicode"/>
                <a:cs typeface="Lucida Sans Unicode"/>
              </a:rPr>
              <a:t> </a:t>
            </a:r>
            <a:r>
              <a:rPr spc="-10" dirty="0">
                <a:latin typeface="Lucida Sans Unicode"/>
                <a:cs typeface="Lucida Sans Unicode"/>
              </a:rPr>
              <a:t>important </a:t>
            </a:r>
            <a:r>
              <a:rPr spc="-5" dirty="0">
                <a:latin typeface="Lucida Sans Unicode"/>
                <a:cs typeface="Lucida Sans Unicode"/>
              </a:rPr>
              <a:t>decisions</a:t>
            </a:r>
            <a:endParaRPr>
              <a:latin typeface="Lucida Sans Unicode"/>
              <a:cs typeface="Lucida Sans Unicode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590288" y="1609344"/>
            <a:ext cx="6078220" cy="5248910"/>
            <a:chOff x="3066288" y="1609344"/>
            <a:chExt cx="6078220" cy="5248910"/>
          </a:xfrm>
        </p:grpSpPr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37076" y="4686300"/>
              <a:ext cx="685800" cy="75895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66288" y="5390386"/>
              <a:ext cx="2859024" cy="141122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090672" y="5561076"/>
              <a:ext cx="2883407" cy="99974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24200" y="5410200"/>
              <a:ext cx="2743200" cy="129540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867400" y="3886200"/>
              <a:ext cx="1066800" cy="1066800"/>
            </a:xfrm>
            <a:custGeom>
              <a:avLst/>
              <a:gdLst/>
              <a:ahLst/>
              <a:cxnLst/>
              <a:rect l="l" t="t" r="r" b="b"/>
              <a:pathLst>
                <a:path w="1066800" h="1066800">
                  <a:moveTo>
                    <a:pt x="0" y="0"/>
                  </a:moveTo>
                  <a:lnTo>
                    <a:pt x="1066800" y="1066800"/>
                  </a:lnTo>
                </a:path>
              </a:pathLst>
            </a:custGeom>
            <a:ln w="9525">
              <a:solidFill>
                <a:srgbClr val="0F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867400" y="4953000"/>
              <a:ext cx="1066800" cy="990600"/>
            </a:xfrm>
            <a:custGeom>
              <a:avLst/>
              <a:gdLst/>
              <a:ahLst/>
              <a:cxnLst/>
              <a:rect l="l" t="t" r="r" b="b"/>
              <a:pathLst>
                <a:path w="1066800" h="990600">
                  <a:moveTo>
                    <a:pt x="0" y="990600"/>
                  </a:moveTo>
                  <a:lnTo>
                    <a:pt x="1066800" y="0"/>
                  </a:lnTo>
                </a:path>
              </a:pathLst>
            </a:custGeom>
            <a:ln w="9525">
              <a:solidFill>
                <a:srgbClr val="0F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26856" y="1609344"/>
              <a:ext cx="2479279" cy="48920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440678" y="1637157"/>
              <a:ext cx="2452497" cy="45923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53428" y="4448555"/>
              <a:ext cx="2290572" cy="722376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7169403" y="4654930"/>
              <a:ext cx="1674495" cy="362585"/>
            </a:xfrm>
            <a:custGeom>
              <a:avLst/>
              <a:gdLst/>
              <a:ahLst/>
              <a:cxnLst/>
              <a:rect l="l" t="t" r="r" b="b"/>
              <a:pathLst>
                <a:path w="1674495" h="362585">
                  <a:moveTo>
                    <a:pt x="1427099" y="102616"/>
                  </a:moveTo>
                  <a:lnTo>
                    <a:pt x="1378396" y="111299"/>
                  </a:lnTo>
                  <a:lnTo>
                    <a:pt x="1340993" y="137287"/>
                  </a:lnTo>
                  <a:lnTo>
                    <a:pt x="1317160" y="178181"/>
                  </a:lnTo>
                  <a:lnTo>
                    <a:pt x="1309243" y="231140"/>
                  </a:lnTo>
                  <a:lnTo>
                    <a:pt x="1311219" y="259163"/>
                  </a:lnTo>
                  <a:lnTo>
                    <a:pt x="1327030" y="306113"/>
                  </a:lnTo>
                  <a:lnTo>
                    <a:pt x="1358179" y="340234"/>
                  </a:lnTo>
                  <a:lnTo>
                    <a:pt x="1401284" y="357622"/>
                  </a:lnTo>
                  <a:lnTo>
                    <a:pt x="1427099" y="359791"/>
                  </a:lnTo>
                  <a:lnTo>
                    <a:pt x="1452913" y="357622"/>
                  </a:lnTo>
                  <a:lnTo>
                    <a:pt x="1475882" y="351107"/>
                  </a:lnTo>
                  <a:lnTo>
                    <a:pt x="1496018" y="340234"/>
                  </a:lnTo>
                  <a:lnTo>
                    <a:pt x="1513332" y="324993"/>
                  </a:lnTo>
                  <a:lnTo>
                    <a:pt x="1518096" y="318516"/>
                  </a:lnTo>
                  <a:lnTo>
                    <a:pt x="1426972" y="318516"/>
                  </a:lnTo>
                  <a:lnTo>
                    <a:pt x="1412920" y="317109"/>
                  </a:lnTo>
                  <a:lnTo>
                    <a:pt x="1380744" y="296037"/>
                  </a:lnTo>
                  <a:lnTo>
                    <a:pt x="1365381" y="251047"/>
                  </a:lnTo>
                  <a:lnTo>
                    <a:pt x="1364361" y="231140"/>
                  </a:lnTo>
                  <a:lnTo>
                    <a:pt x="1365384" y="211161"/>
                  </a:lnTo>
                  <a:lnTo>
                    <a:pt x="1380744" y="166370"/>
                  </a:lnTo>
                  <a:lnTo>
                    <a:pt x="1412944" y="145295"/>
                  </a:lnTo>
                  <a:lnTo>
                    <a:pt x="1426972" y="143891"/>
                  </a:lnTo>
                  <a:lnTo>
                    <a:pt x="1518115" y="143891"/>
                  </a:lnTo>
                  <a:lnTo>
                    <a:pt x="1513332" y="137414"/>
                  </a:lnTo>
                  <a:lnTo>
                    <a:pt x="1496000" y="122172"/>
                  </a:lnTo>
                  <a:lnTo>
                    <a:pt x="1475779" y="111283"/>
                  </a:lnTo>
                  <a:lnTo>
                    <a:pt x="1452836" y="104782"/>
                  </a:lnTo>
                  <a:lnTo>
                    <a:pt x="1427099" y="102616"/>
                  </a:lnTo>
                  <a:close/>
                </a:path>
                <a:path w="1674495" h="362585">
                  <a:moveTo>
                    <a:pt x="1518115" y="143891"/>
                  </a:moveTo>
                  <a:lnTo>
                    <a:pt x="1426972" y="143891"/>
                  </a:lnTo>
                  <a:lnTo>
                    <a:pt x="1441019" y="145297"/>
                  </a:lnTo>
                  <a:lnTo>
                    <a:pt x="1453435" y="149526"/>
                  </a:lnTo>
                  <a:lnTo>
                    <a:pt x="1480641" y="178972"/>
                  </a:lnTo>
                  <a:lnTo>
                    <a:pt x="1489964" y="231140"/>
                  </a:lnTo>
                  <a:lnTo>
                    <a:pt x="1488925" y="251120"/>
                  </a:lnTo>
                  <a:lnTo>
                    <a:pt x="1473454" y="295910"/>
                  </a:lnTo>
                  <a:lnTo>
                    <a:pt x="1441072" y="317111"/>
                  </a:lnTo>
                  <a:lnTo>
                    <a:pt x="1426972" y="318516"/>
                  </a:lnTo>
                  <a:lnTo>
                    <a:pt x="1518096" y="318516"/>
                  </a:lnTo>
                  <a:lnTo>
                    <a:pt x="1537223" y="284114"/>
                  </a:lnTo>
                  <a:lnTo>
                    <a:pt x="1545209" y="231140"/>
                  </a:lnTo>
                  <a:lnTo>
                    <a:pt x="1543210" y="203134"/>
                  </a:lnTo>
                  <a:lnTo>
                    <a:pt x="1537216" y="178165"/>
                  </a:lnTo>
                  <a:lnTo>
                    <a:pt x="1527260" y="156273"/>
                  </a:lnTo>
                  <a:lnTo>
                    <a:pt x="1518115" y="143891"/>
                  </a:lnTo>
                  <a:close/>
                </a:path>
                <a:path w="1674495" h="362585">
                  <a:moveTo>
                    <a:pt x="450215" y="102616"/>
                  </a:moveTo>
                  <a:lnTo>
                    <a:pt x="401512" y="111299"/>
                  </a:lnTo>
                  <a:lnTo>
                    <a:pt x="364109" y="137287"/>
                  </a:lnTo>
                  <a:lnTo>
                    <a:pt x="340276" y="178181"/>
                  </a:lnTo>
                  <a:lnTo>
                    <a:pt x="332359" y="231140"/>
                  </a:lnTo>
                  <a:lnTo>
                    <a:pt x="334335" y="259163"/>
                  </a:lnTo>
                  <a:lnTo>
                    <a:pt x="350146" y="306113"/>
                  </a:lnTo>
                  <a:lnTo>
                    <a:pt x="381295" y="340234"/>
                  </a:lnTo>
                  <a:lnTo>
                    <a:pt x="424400" y="357622"/>
                  </a:lnTo>
                  <a:lnTo>
                    <a:pt x="450215" y="359791"/>
                  </a:lnTo>
                  <a:lnTo>
                    <a:pt x="476029" y="357622"/>
                  </a:lnTo>
                  <a:lnTo>
                    <a:pt x="498998" y="351107"/>
                  </a:lnTo>
                  <a:lnTo>
                    <a:pt x="519134" y="340234"/>
                  </a:lnTo>
                  <a:lnTo>
                    <a:pt x="536448" y="324993"/>
                  </a:lnTo>
                  <a:lnTo>
                    <a:pt x="541212" y="318516"/>
                  </a:lnTo>
                  <a:lnTo>
                    <a:pt x="450088" y="318516"/>
                  </a:lnTo>
                  <a:lnTo>
                    <a:pt x="436036" y="317109"/>
                  </a:lnTo>
                  <a:lnTo>
                    <a:pt x="403860" y="296037"/>
                  </a:lnTo>
                  <a:lnTo>
                    <a:pt x="388497" y="251047"/>
                  </a:lnTo>
                  <a:lnTo>
                    <a:pt x="387477" y="231140"/>
                  </a:lnTo>
                  <a:lnTo>
                    <a:pt x="388500" y="211161"/>
                  </a:lnTo>
                  <a:lnTo>
                    <a:pt x="403860" y="166370"/>
                  </a:lnTo>
                  <a:lnTo>
                    <a:pt x="436060" y="145295"/>
                  </a:lnTo>
                  <a:lnTo>
                    <a:pt x="450088" y="143891"/>
                  </a:lnTo>
                  <a:lnTo>
                    <a:pt x="541231" y="143891"/>
                  </a:lnTo>
                  <a:lnTo>
                    <a:pt x="536448" y="137414"/>
                  </a:lnTo>
                  <a:lnTo>
                    <a:pt x="519116" y="122172"/>
                  </a:lnTo>
                  <a:lnTo>
                    <a:pt x="498895" y="111283"/>
                  </a:lnTo>
                  <a:lnTo>
                    <a:pt x="475952" y="104782"/>
                  </a:lnTo>
                  <a:lnTo>
                    <a:pt x="450215" y="102616"/>
                  </a:lnTo>
                  <a:close/>
                </a:path>
                <a:path w="1674495" h="362585">
                  <a:moveTo>
                    <a:pt x="541231" y="143891"/>
                  </a:moveTo>
                  <a:lnTo>
                    <a:pt x="450088" y="143891"/>
                  </a:lnTo>
                  <a:lnTo>
                    <a:pt x="464135" y="145297"/>
                  </a:lnTo>
                  <a:lnTo>
                    <a:pt x="476551" y="149526"/>
                  </a:lnTo>
                  <a:lnTo>
                    <a:pt x="503757" y="178972"/>
                  </a:lnTo>
                  <a:lnTo>
                    <a:pt x="513080" y="231140"/>
                  </a:lnTo>
                  <a:lnTo>
                    <a:pt x="512041" y="251120"/>
                  </a:lnTo>
                  <a:lnTo>
                    <a:pt x="496570" y="295910"/>
                  </a:lnTo>
                  <a:lnTo>
                    <a:pt x="464188" y="317111"/>
                  </a:lnTo>
                  <a:lnTo>
                    <a:pt x="450088" y="318516"/>
                  </a:lnTo>
                  <a:lnTo>
                    <a:pt x="541212" y="318516"/>
                  </a:lnTo>
                  <a:lnTo>
                    <a:pt x="560339" y="284114"/>
                  </a:lnTo>
                  <a:lnTo>
                    <a:pt x="568325" y="231140"/>
                  </a:lnTo>
                  <a:lnTo>
                    <a:pt x="566326" y="203134"/>
                  </a:lnTo>
                  <a:lnTo>
                    <a:pt x="560332" y="178165"/>
                  </a:lnTo>
                  <a:lnTo>
                    <a:pt x="550376" y="156273"/>
                  </a:lnTo>
                  <a:lnTo>
                    <a:pt x="541231" y="143891"/>
                  </a:lnTo>
                  <a:close/>
                </a:path>
                <a:path w="1674495" h="362585">
                  <a:moveTo>
                    <a:pt x="1179068" y="107823"/>
                  </a:moveTo>
                  <a:lnTo>
                    <a:pt x="1126744" y="107823"/>
                  </a:lnTo>
                  <a:lnTo>
                    <a:pt x="1126744" y="354457"/>
                  </a:lnTo>
                  <a:lnTo>
                    <a:pt x="1179068" y="354457"/>
                  </a:lnTo>
                  <a:lnTo>
                    <a:pt x="1179068" y="194691"/>
                  </a:lnTo>
                  <a:lnTo>
                    <a:pt x="1192637" y="174928"/>
                  </a:lnTo>
                  <a:lnTo>
                    <a:pt x="1207801" y="160797"/>
                  </a:lnTo>
                  <a:lnTo>
                    <a:pt x="1224111" y="152527"/>
                  </a:lnTo>
                  <a:lnTo>
                    <a:pt x="1179068" y="152527"/>
                  </a:lnTo>
                  <a:lnTo>
                    <a:pt x="1179068" y="107823"/>
                  </a:lnTo>
                  <a:close/>
                </a:path>
                <a:path w="1674495" h="362585">
                  <a:moveTo>
                    <a:pt x="1267206" y="149479"/>
                  </a:moveTo>
                  <a:lnTo>
                    <a:pt x="1247902" y="149479"/>
                  </a:lnTo>
                  <a:lnTo>
                    <a:pt x="1256030" y="150749"/>
                  </a:lnTo>
                  <a:lnTo>
                    <a:pt x="1267206" y="153289"/>
                  </a:lnTo>
                  <a:lnTo>
                    <a:pt x="1267206" y="149479"/>
                  </a:lnTo>
                  <a:close/>
                </a:path>
                <a:path w="1674495" h="362585">
                  <a:moveTo>
                    <a:pt x="1253236" y="102616"/>
                  </a:moveTo>
                  <a:lnTo>
                    <a:pt x="1248664" y="102616"/>
                  </a:lnTo>
                  <a:lnTo>
                    <a:pt x="1225020" y="105735"/>
                  </a:lnTo>
                  <a:lnTo>
                    <a:pt x="1205531" y="115093"/>
                  </a:lnTo>
                  <a:lnTo>
                    <a:pt x="1190210" y="130690"/>
                  </a:lnTo>
                  <a:lnTo>
                    <a:pt x="1179068" y="152527"/>
                  </a:lnTo>
                  <a:lnTo>
                    <a:pt x="1224111" y="152527"/>
                  </a:lnTo>
                  <a:lnTo>
                    <a:pt x="1224537" y="152310"/>
                  </a:lnTo>
                  <a:lnTo>
                    <a:pt x="1242822" y="149479"/>
                  </a:lnTo>
                  <a:lnTo>
                    <a:pt x="1267206" y="149479"/>
                  </a:lnTo>
                  <a:lnTo>
                    <a:pt x="1267206" y="104394"/>
                  </a:lnTo>
                  <a:lnTo>
                    <a:pt x="1259332" y="103251"/>
                  </a:lnTo>
                  <a:lnTo>
                    <a:pt x="1253236" y="102616"/>
                  </a:lnTo>
                  <a:close/>
                </a:path>
                <a:path w="1674495" h="362585">
                  <a:moveTo>
                    <a:pt x="697484" y="107823"/>
                  </a:moveTo>
                  <a:lnTo>
                    <a:pt x="645160" y="107823"/>
                  </a:lnTo>
                  <a:lnTo>
                    <a:pt x="645160" y="354457"/>
                  </a:lnTo>
                  <a:lnTo>
                    <a:pt x="697484" y="354457"/>
                  </a:lnTo>
                  <a:lnTo>
                    <a:pt x="697484" y="197485"/>
                  </a:lnTo>
                  <a:lnTo>
                    <a:pt x="714150" y="176222"/>
                  </a:lnTo>
                  <a:lnTo>
                    <a:pt x="731377" y="161020"/>
                  </a:lnTo>
                  <a:lnTo>
                    <a:pt x="747911" y="152527"/>
                  </a:lnTo>
                  <a:lnTo>
                    <a:pt x="697484" y="152527"/>
                  </a:lnTo>
                  <a:lnTo>
                    <a:pt x="697484" y="107823"/>
                  </a:lnTo>
                  <a:close/>
                </a:path>
                <a:path w="1674495" h="362585">
                  <a:moveTo>
                    <a:pt x="844056" y="148844"/>
                  </a:moveTo>
                  <a:lnTo>
                    <a:pt x="777875" y="148844"/>
                  </a:lnTo>
                  <a:lnTo>
                    <a:pt x="785368" y="152146"/>
                  </a:lnTo>
                  <a:lnTo>
                    <a:pt x="789813" y="158623"/>
                  </a:lnTo>
                  <a:lnTo>
                    <a:pt x="792739" y="164435"/>
                  </a:lnTo>
                  <a:lnTo>
                    <a:pt x="794845" y="172164"/>
                  </a:lnTo>
                  <a:lnTo>
                    <a:pt x="796117" y="181822"/>
                  </a:lnTo>
                  <a:lnTo>
                    <a:pt x="796544" y="193421"/>
                  </a:lnTo>
                  <a:lnTo>
                    <a:pt x="796544" y="354457"/>
                  </a:lnTo>
                  <a:lnTo>
                    <a:pt x="848741" y="354457"/>
                  </a:lnTo>
                  <a:lnTo>
                    <a:pt x="848741" y="179324"/>
                  </a:lnTo>
                  <a:lnTo>
                    <a:pt x="847524" y="162845"/>
                  </a:lnTo>
                  <a:lnTo>
                    <a:pt x="844056" y="148844"/>
                  </a:lnTo>
                  <a:close/>
                </a:path>
                <a:path w="1674495" h="362585">
                  <a:moveTo>
                    <a:pt x="776478" y="102616"/>
                  </a:moveTo>
                  <a:lnTo>
                    <a:pt x="752044" y="105735"/>
                  </a:lnTo>
                  <a:lnTo>
                    <a:pt x="730742" y="115093"/>
                  </a:lnTo>
                  <a:lnTo>
                    <a:pt x="712559" y="130690"/>
                  </a:lnTo>
                  <a:lnTo>
                    <a:pt x="697484" y="152527"/>
                  </a:lnTo>
                  <a:lnTo>
                    <a:pt x="747911" y="152527"/>
                  </a:lnTo>
                  <a:lnTo>
                    <a:pt x="749151" y="151890"/>
                  </a:lnTo>
                  <a:lnTo>
                    <a:pt x="767461" y="148844"/>
                  </a:lnTo>
                  <a:lnTo>
                    <a:pt x="844056" y="148844"/>
                  </a:lnTo>
                  <a:lnTo>
                    <a:pt x="843867" y="148082"/>
                  </a:lnTo>
                  <a:lnTo>
                    <a:pt x="818518" y="114456"/>
                  </a:lnTo>
                  <a:lnTo>
                    <a:pt x="792142" y="103927"/>
                  </a:lnTo>
                  <a:lnTo>
                    <a:pt x="776478" y="102616"/>
                  </a:lnTo>
                  <a:close/>
                </a:path>
                <a:path w="1674495" h="362585">
                  <a:moveTo>
                    <a:pt x="996442" y="149098"/>
                  </a:moveTo>
                  <a:lnTo>
                    <a:pt x="944118" y="149098"/>
                  </a:lnTo>
                  <a:lnTo>
                    <a:pt x="944118" y="284226"/>
                  </a:lnTo>
                  <a:lnTo>
                    <a:pt x="955208" y="328695"/>
                  </a:lnTo>
                  <a:lnTo>
                    <a:pt x="987282" y="354758"/>
                  </a:lnTo>
                  <a:lnTo>
                    <a:pt x="1018286" y="359791"/>
                  </a:lnTo>
                  <a:lnTo>
                    <a:pt x="1026471" y="359384"/>
                  </a:lnTo>
                  <a:lnTo>
                    <a:pt x="1035764" y="358155"/>
                  </a:lnTo>
                  <a:lnTo>
                    <a:pt x="1046128" y="356094"/>
                  </a:lnTo>
                  <a:lnTo>
                    <a:pt x="1057529" y="353187"/>
                  </a:lnTo>
                  <a:lnTo>
                    <a:pt x="1057529" y="318516"/>
                  </a:lnTo>
                  <a:lnTo>
                    <a:pt x="1032002" y="318516"/>
                  </a:lnTo>
                  <a:lnTo>
                    <a:pt x="1016426" y="315874"/>
                  </a:lnTo>
                  <a:lnTo>
                    <a:pt x="1005316" y="307959"/>
                  </a:lnTo>
                  <a:lnTo>
                    <a:pt x="998658" y="294780"/>
                  </a:lnTo>
                  <a:lnTo>
                    <a:pt x="996442" y="276352"/>
                  </a:lnTo>
                  <a:lnTo>
                    <a:pt x="996442" y="149098"/>
                  </a:lnTo>
                  <a:close/>
                </a:path>
                <a:path w="1674495" h="362585">
                  <a:moveTo>
                    <a:pt x="1057529" y="315722"/>
                  </a:moveTo>
                  <a:lnTo>
                    <a:pt x="1049432" y="316962"/>
                  </a:lnTo>
                  <a:lnTo>
                    <a:pt x="1042479" y="317833"/>
                  </a:lnTo>
                  <a:lnTo>
                    <a:pt x="1036669" y="318347"/>
                  </a:lnTo>
                  <a:lnTo>
                    <a:pt x="1032002" y="318516"/>
                  </a:lnTo>
                  <a:lnTo>
                    <a:pt x="1057529" y="318516"/>
                  </a:lnTo>
                  <a:lnTo>
                    <a:pt x="1057529" y="315722"/>
                  </a:lnTo>
                  <a:close/>
                </a:path>
                <a:path w="1674495" h="362585">
                  <a:moveTo>
                    <a:pt x="1058672" y="107823"/>
                  </a:moveTo>
                  <a:lnTo>
                    <a:pt x="914400" y="107823"/>
                  </a:lnTo>
                  <a:lnTo>
                    <a:pt x="914400" y="149098"/>
                  </a:lnTo>
                  <a:lnTo>
                    <a:pt x="1058672" y="149098"/>
                  </a:lnTo>
                  <a:lnTo>
                    <a:pt x="1058672" y="107823"/>
                  </a:lnTo>
                  <a:close/>
                </a:path>
                <a:path w="1674495" h="362585">
                  <a:moveTo>
                    <a:pt x="996442" y="60452"/>
                  </a:moveTo>
                  <a:lnTo>
                    <a:pt x="944118" y="65024"/>
                  </a:lnTo>
                  <a:lnTo>
                    <a:pt x="944118" y="107823"/>
                  </a:lnTo>
                  <a:lnTo>
                    <a:pt x="996442" y="107823"/>
                  </a:lnTo>
                  <a:lnTo>
                    <a:pt x="996442" y="60452"/>
                  </a:lnTo>
                  <a:close/>
                </a:path>
                <a:path w="1674495" h="362585">
                  <a:moveTo>
                    <a:pt x="164719" y="13589"/>
                  </a:moveTo>
                  <a:lnTo>
                    <a:pt x="95202" y="25034"/>
                  </a:lnTo>
                  <a:lnTo>
                    <a:pt x="43307" y="59436"/>
                  </a:lnTo>
                  <a:lnTo>
                    <a:pt x="10842" y="114585"/>
                  </a:lnTo>
                  <a:lnTo>
                    <a:pt x="0" y="188214"/>
                  </a:lnTo>
                  <a:lnTo>
                    <a:pt x="2663" y="227480"/>
                  </a:lnTo>
                  <a:lnTo>
                    <a:pt x="23895" y="291869"/>
                  </a:lnTo>
                  <a:lnTo>
                    <a:pt x="65849" y="336901"/>
                  </a:lnTo>
                  <a:lnTo>
                    <a:pt x="125857" y="359622"/>
                  </a:lnTo>
                  <a:lnTo>
                    <a:pt x="162433" y="362458"/>
                  </a:lnTo>
                  <a:lnTo>
                    <a:pt x="190912" y="360793"/>
                  </a:lnTo>
                  <a:lnTo>
                    <a:pt x="218630" y="355806"/>
                  </a:lnTo>
                  <a:lnTo>
                    <a:pt x="245586" y="347509"/>
                  </a:lnTo>
                  <a:lnTo>
                    <a:pt x="271780" y="335915"/>
                  </a:lnTo>
                  <a:lnTo>
                    <a:pt x="271780" y="317627"/>
                  </a:lnTo>
                  <a:lnTo>
                    <a:pt x="168783" y="317627"/>
                  </a:lnTo>
                  <a:lnTo>
                    <a:pt x="144369" y="315485"/>
                  </a:lnTo>
                  <a:lnTo>
                    <a:pt x="103828" y="298392"/>
                  </a:lnTo>
                  <a:lnTo>
                    <a:pt x="74701" y="264749"/>
                  </a:lnTo>
                  <a:lnTo>
                    <a:pt x="59894" y="217366"/>
                  </a:lnTo>
                  <a:lnTo>
                    <a:pt x="58039" y="188722"/>
                  </a:lnTo>
                  <a:lnTo>
                    <a:pt x="59775" y="158817"/>
                  </a:lnTo>
                  <a:lnTo>
                    <a:pt x="73630" y="109962"/>
                  </a:lnTo>
                  <a:lnTo>
                    <a:pt x="101038" y="76130"/>
                  </a:lnTo>
                  <a:lnTo>
                    <a:pt x="140142" y="59037"/>
                  </a:lnTo>
                  <a:lnTo>
                    <a:pt x="163957" y="56896"/>
                  </a:lnTo>
                  <a:lnTo>
                    <a:pt x="271272" y="56896"/>
                  </a:lnTo>
                  <a:lnTo>
                    <a:pt x="271272" y="28829"/>
                  </a:lnTo>
                  <a:lnTo>
                    <a:pt x="241121" y="22161"/>
                  </a:lnTo>
                  <a:lnTo>
                    <a:pt x="213328" y="17399"/>
                  </a:lnTo>
                  <a:lnTo>
                    <a:pt x="187868" y="14541"/>
                  </a:lnTo>
                  <a:lnTo>
                    <a:pt x="164719" y="13589"/>
                  </a:lnTo>
                  <a:close/>
                </a:path>
                <a:path w="1674495" h="362585">
                  <a:moveTo>
                    <a:pt x="271780" y="289433"/>
                  </a:moveTo>
                  <a:lnTo>
                    <a:pt x="243417" y="301767"/>
                  </a:lnTo>
                  <a:lnTo>
                    <a:pt x="216804" y="310578"/>
                  </a:lnTo>
                  <a:lnTo>
                    <a:pt x="191930" y="315864"/>
                  </a:lnTo>
                  <a:lnTo>
                    <a:pt x="168783" y="317627"/>
                  </a:lnTo>
                  <a:lnTo>
                    <a:pt x="271780" y="317627"/>
                  </a:lnTo>
                  <a:lnTo>
                    <a:pt x="271780" y="289433"/>
                  </a:lnTo>
                  <a:close/>
                </a:path>
                <a:path w="1674495" h="362585">
                  <a:moveTo>
                    <a:pt x="271272" y="56896"/>
                  </a:moveTo>
                  <a:lnTo>
                    <a:pt x="163957" y="56896"/>
                  </a:lnTo>
                  <a:lnTo>
                    <a:pt x="183886" y="58326"/>
                  </a:lnTo>
                  <a:lnTo>
                    <a:pt x="208422" y="62626"/>
                  </a:lnTo>
                  <a:lnTo>
                    <a:pt x="237555" y="69808"/>
                  </a:lnTo>
                  <a:lnTo>
                    <a:pt x="271272" y="79883"/>
                  </a:lnTo>
                  <a:lnTo>
                    <a:pt x="271272" y="56896"/>
                  </a:lnTo>
                  <a:close/>
                </a:path>
                <a:path w="1674495" h="362585">
                  <a:moveTo>
                    <a:pt x="1674368" y="0"/>
                  </a:moveTo>
                  <a:lnTo>
                    <a:pt x="1622044" y="0"/>
                  </a:lnTo>
                  <a:lnTo>
                    <a:pt x="1622044" y="354457"/>
                  </a:lnTo>
                  <a:lnTo>
                    <a:pt x="1674368" y="354457"/>
                  </a:lnTo>
                  <a:lnTo>
                    <a:pt x="1674368" y="0"/>
                  </a:lnTo>
                  <a:close/>
                </a:path>
              </a:pathLst>
            </a:custGeom>
            <a:solidFill>
              <a:srgbClr val="0077FF">
                <a:alpha val="588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524621" y="4789677"/>
              <a:ext cx="143891" cy="19291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547736" y="4789677"/>
              <a:ext cx="143891" cy="192912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169403" y="4654930"/>
              <a:ext cx="1674495" cy="362585"/>
            </a:xfrm>
            <a:custGeom>
              <a:avLst/>
              <a:gdLst/>
              <a:ahLst/>
              <a:cxnLst/>
              <a:rect l="l" t="t" r="r" b="b"/>
              <a:pathLst>
                <a:path w="1674495" h="362585">
                  <a:moveTo>
                    <a:pt x="1427099" y="102616"/>
                  </a:moveTo>
                  <a:lnTo>
                    <a:pt x="1475835" y="111299"/>
                  </a:lnTo>
                  <a:lnTo>
                    <a:pt x="1513332" y="137414"/>
                  </a:lnTo>
                  <a:lnTo>
                    <a:pt x="1537223" y="178181"/>
                  </a:lnTo>
                  <a:lnTo>
                    <a:pt x="1545209" y="231140"/>
                  </a:lnTo>
                  <a:lnTo>
                    <a:pt x="1543210" y="259145"/>
                  </a:lnTo>
                  <a:lnTo>
                    <a:pt x="1527260" y="306060"/>
                  </a:lnTo>
                  <a:lnTo>
                    <a:pt x="1496018" y="340234"/>
                  </a:lnTo>
                  <a:lnTo>
                    <a:pt x="1452913" y="357622"/>
                  </a:lnTo>
                  <a:lnTo>
                    <a:pt x="1427099" y="359791"/>
                  </a:lnTo>
                  <a:lnTo>
                    <a:pt x="1401284" y="357622"/>
                  </a:lnTo>
                  <a:lnTo>
                    <a:pt x="1358179" y="340234"/>
                  </a:lnTo>
                  <a:lnTo>
                    <a:pt x="1327030" y="306113"/>
                  </a:lnTo>
                  <a:lnTo>
                    <a:pt x="1311219" y="259163"/>
                  </a:lnTo>
                  <a:lnTo>
                    <a:pt x="1309243" y="231140"/>
                  </a:lnTo>
                  <a:lnTo>
                    <a:pt x="1311221" y="203134"/>
                  </a:lnTo>
                  <a:lnTo>
                    <a:pt x="1327084" y="156219"/>
                  </a:lnTo>
                  <a:lnTo>
                    <a:pt x="1358304" y="122118"/>
                  </a:lnTo>
                  <a:lnTo>
                    <a:pt x="1401357" y="104782"/>
                  </a:lnTo>
                  <a:lnTo>
                    <a:pt x="1427099" y="102616"/>
                  </a:lnTo>
                  <a:close/>
                </a:path>
                <a:path w="1674495" h="362585">
                  <a:moveTo>
                    <a:pt x="1248664" y="102616"/>
                  </a:moveTo>
                  <a:lnTo>
                    <a:pt x="1253236" y="102616"/>
                  </a:lnTo>
                  <a:lnTo>
                    <a:pt x="1259332" y="103251"/>
                  </a:lnTo>
                  <a:lnTo>
                    <a:pt x="1267206" y="104394"/>
                  </a:lnTo>
                  <a:lnTo>
                    <a:pt x="1267206" y="153289"/>
                  </a:lnTo>
                  <a:lnTo>
                    <a:pt x="1256030" y="150749"/>
                  </a:lnTo>
                  <a:lnTo>
                    <a:pt x="1247902" y="149479"/>
                  </a:lnTo>
                  <a:lnTo>
                    <a:pt x="1242822" y="149479"/>
                  </a:lnTo>
                  <a:lnTo>
                    <a:pt x="1224537" y="152310"/>
                  </a:lnTo>
                  <a:lnTo>
                    <a:pt x="1207801" y="160797"/>
                  </a:lnTo>
                  <a:lnTo>
                    <a:pt x="1192637" y="174928"/>
                  </a:lnTo>
                  <a:lnTo>
                    <a:pt x="1179068" y="194691"/>
                  </a:lnTo>
                  <a:lnTo>
                    <a:pt x="1179068" y="354457"/>
                  </a:lnTo>
                  <a:lnTo>
                    <a:pt x="1126744" y="354457"/>
                  </a:lnTo>
                  <a:lnTo>
                    <a:pt x="1126744" y="107823"/>
                  </a:lnTo>
                  <a:lnTo>
                    <a:pt x="1179068" y="107823"/>
                  </a:lnTo>
                  <a:lnTo>
                    <a:pt x="1179068" y="152527"/>
                  </a:lnTo>
                  <a:lnTo>
                    <a:pt x="1190210" y="130690"/>
                  </a:lnTo>
                  <a:lnTo>
                    <a:pt x="1205531" y="115093"/>
                  </a:lnTo>
                  <a:lnTo>
                    <a:pt x="1225020" y="105735"/>
                  </a:lnTo>
                  <a:lnTo>
                    <a:pt x="1248664" y="102616"/>
                  </a:lnTo>
                  <a:close/>
                </a:path>
                <a:path w="1674495" h="362585">
                  <a:moveTo>
                    <a:pt x="776478" y="102616"/>
                  </a:moveTo>
                  <a:lnTo>
                    <a:pt x="818518" y="114456"/>
                  </a:lnTo>
                  <a:lnTo>
                    <a:pt x="843867" y="148082"/>
                  </a:lnTo>
                  <a:lnTo>
                    <a:pt x="848741" y="179324"/>
                  </a:lnTo>
                  <a:lnTo>
                    <a:pt x="848741" y="354457"/>
                  </a:lnTo>
                  <a:lnTo>
                    <a:pt x="796544" y="354457"/>
                  </a:lnTo>
                  <a:lnTo>
                    <a:pt x="796544" y="193421"/>
                  </a:lnTo>
                  <a:lnTo>
                    <a:pt x="796117" y="181822"/>
                  </a:lnTo>
                  <a:lnTo>
                    <a:pt x="777875" y="148844"/>
                  </a:lnTo>
                  <a:lnTo>
                    <a:pt x="767461" y="148844"/>
                  </a:lnTo>
                  <a:lnTo>
                    <a:pt x="749151" y="151890"/>
                  </a:lnTo>
                  <a:lnTo>
                    <a:pt x="731377" y="161020"/>
                  </a:lnTo>
                  <a:lnTo>
                    <a:pt x="714150" y="176222"/>
                  </a:lnTo>
                  <a:lnTo>
                    <a:pt x="697484" y="197485"/>
                  </a:lnTo>
                  <a:lnTo>
                    <a:pt x="697484" y="354457"/>
                  </a:lnTo>
                  <a:lnTo>
                    <a:pt x="645160" y="354457"/>
                  </a:lnTo>
                  <a:lnTo>
                    <a:pt x="645160" y="107823"/>
                  </a:lnTo>
                  <a:lnTo>
                    <a:pt x="697484" y="107823"/>
                  </a:lnTo>
                  <a:lnTo>
                    <a:pt x="697484" y="152527"/>
                  </a:lnTo>
                  <a:lnTo>
                    <a:pt x="712559" y="130690"/>
                  </a:lnTo>
                  <a:lnTo>
                    <a:pt x="730742" y="115093"/>
                  </a:lnTo>
                  <a:lnTo>
                    <a:pt x="752044" y="105735"/>
                  </a:lnTo>
                  <a:lnTo>
                    <a:pt x="776478" y="102616"/>
                  </a:lnTo>
                  <a:close/>
                </a:path>
                <a:path w="1674495" h="362585">
                  <a:moveTo>
                    <a:pt x="450215" y="102616"/>
                  </a:moveTo>
                  <a:lnTo>
                    <a:pt x="498951" y="111299"/>
                  </a:lnTo>
                  <a:lnTo>
                    <a:pt x="536448" y="137414"/>
                  </a:lnTo>
                  <a:lnTo>
                    <a:pt x="560339" y="178181"/>
                  </a:lnTo>
                  <a:lnTo>
                    <a:pt x="568325" y="231140"/>
                  </a:lnTo>
                  <a:lnTo>
                    <a:pt x="566326" y="259145"/>
                  </a:lnTo>
                  <a:lnTo>
                    <a:pt x="550376" y="306060"/>
                  </a:lnTo>
                  <a:lnTo>
                    <a:pt x="519134" y="340234"/>
                  </a:lnTo>
                  <a:lnTo>
                    <a:pt x="476029" y="357622"/>
                  </a:lnTo>
                  <a:lnTo>
                    <a:pt x="450215" y="359791"/>
                  </a:lnTo>
                  <a:lnTo>
                    <a:pt x="424400" y="357622"/>
                  </a:lnTo>
                  <a:lnTo>
                    <a:pt x="381295" y="340234"/>
                  </a:lnTo>
                  <a:lnTo>
                    <a:pt x="350146" y="306113"/>
                  </a:lnTo>
                  <a:lnTo>
                    <a:pt x="334335" y="259163"/>
                  </a:lnTo>
                  <a:lnTo>
                    <a:pt x="332359" y="231140"/>
                  </a:lnTo>
                  <a:lnTo>
                    <a:pt x="334337" y="203134"/>
                  </a:lnTo>
                  <a:lnTo>
                    <a:pt x="350200" y="156219"/>
                  </a:lnTo>
                  <a:lnTo>
                    <a:pt x="381420" y="122118"/>
                  </a:lnTo>
                  <a:lnTo>
                    <a:pt x="424473" y="104782"/>
                  </a:lnTo>
                  <a:lnTo>
                    <a:pt x="450215" y="102616"/>
                  </a:lnTo>
                  <a:close/>
                </a:path>
                <a:path w="1674495" h="362585">
                  <a:moveTo>
                    <a:pt x="996442" y="60452"/>
                  </a:moveTo>
                  <a:lnTo>
                    <a:pt x="996442" y="107823"/>
                  </a:lnTo>
                  <a:lnTo>
                    <a:pt x="1058672" y="107823"/>
                  </a:lnTo>
                  <a:lnTo>
                    <a:pt x="1058672" y="149098"/>
                  </a:lnTo>
                  <a:lnTo>
                    <a:pt x="996442" y="149098"/>
                  </a:lnTo>
                  <a:lnTo>
                    <a:pt x="996442" y="276352"/>
                  </a:lnTo>
                  <a:lnTo>
                    <a:pt x="998658" y="294780"/>
                  </a:lnTo>
                  <a:lnTo>
                    <a:pt x="1005316" y="307959"/>
                  </a:lnTo>
                  <a:lnTo>
                    <a:pt x="1016426" y="315874"/>
                  </a:lnTo>
                  <a:lnTo>
                    <a:pt x="1032002" y="318516"/>
                  </a:lnTo>
                  <a:lnTo>
                    <a:pt x="1036669" y="318347"/>
                  </a:lnTo>
                  <a:lnTo>
                    <a:pt x="1042479" y="317833"/>
                  </a:lnTo>
                  <a:lnTo>
                    <a:pt x="1049432" y="316962"/>
                  </a:lnTo>
                  <a:lnTo>
                    <a:pt x="1057529" y="315722"/>
                  </a:lnTo>
                  <a:lnTo>
                    <a:pt x="1057529" y="353187"/>
                  </a:lnTo>
                  <a:lnTo>
                    <a:pt x="1046128" y="356094"/>
                  </a:lnTo>
                  <a:lnTo>
                    <a:pt x="1035764" y="358155"/>
                  </a:lnTo>
                  <a:lnTo>
                    <a:pt x="1026471" y="359384"/>
                  </a:lnTo>
                  <a:lnTo>
                    <a:pt x="1018286" y="359791"/>
                  </a:lnTo>
                  <a:lnTo>
                    <a:pt x="1001825" y="358530"/>
                  </a:lnTo>
                  <a:lnTo>
                    <a:pt x="963803" y="339725"/>
                  </a:lnTo>
                  <a:lnTo>
                    <a:pt x="945354" y="300970"/>
                  </a:lnTo>
                  <a:lnTo>
                    <a:pt x="944118" y="284226"/>
                  </a:lnTo>
                  <a:lnTo>
                    <a:pt x="944118" y="149098"/>
                  </a:lnTo>
                  <a:lnTo>
                    <a:pt x="914400" y="149098"/>
                  </a:lnTo>
                  <a:lnTo>
                    <a:pt x="914400" y="107823"/>
                  </a:lnTo>
                  <a:lnTo>
                    <a:pt x="944118" y="107823"/>
                  </a:lnTo>
                  <a:lnTo>
                    <a:pt x="944118" y="65024"/>
                  </a:lnTo>
                  <a:lnTo>
                    <a:pt x="996442" y="60452"/>
                  </a:lnTo>
                  <a:close/>
                </a:path>
                <a:path w="1674495" h="362585">
                  <a:moveTo>
                    <a:pt x="164719" y="13589"/>
                  </a:moveTo>
                  <a:lnTo>
                    <a:pt x="187868" y="14541"/>
                  </a:lnTo>
                  <a:lnTo>
                    <a:pt x="213328" y="17399"/>
                  </a:lnTo>
                  <a:lnTo>
                    <a:pt x="241121" y="22161"/>
                  </a:lnTo>
                  <a:lnTo>
                    <a:pt x="271272" y="28829"/>
                  </a:lnTo>
                  <a:lnTo>
                    <a:pt x="271272" y="79883"/>
                  </a:lnTo>
                  <a:lnTo>
                    <a:pt x="237555" y="69808"/>
                  </a:lnTo>
                  <a:lnTo>
                    <a:pt x="208422" y="62626"/>
                  </a:lnTo>
                  <a:lnTo>
                    <a:pt x="183886" y="58326"/>
                  </a:lnTo>
                  <a:lnTo>
                    <a:pt x="163957" y="56896"/>
                  </a:lnTo>
                  <a:lnTo>
                    <a:pt x="140142" y="59037"/>
                  </a:lnTo>
                  <a:lnTo>
                    <a:pt x="101038" y="76130"/>
                  </a:lnTo>
                  <a:lnTo>
                    <a:pt x="73630" y="109962"/>
                  </a:lnTo>
                  <a:lnTo>
                    <a:pt x="59775" y="158817"/>
                  </a:lnTo>
                  <a:lnTo>
                    <a:pt x="58039" y="188722"/>
                  </a:lnTo>
                  <a:lnTo>
                    <a:pt x="59894" y="217366"/>
                  </a:lnTo>
                  <a:lnTo>
                    <a:pt x="74701" y="264749"/>
                  </a:lnTo>
                  <a:lnTo>
                    <a:pt x="103828" y="298392"/>
                  </a:lnTo>
                  <a:lnTo>
                    <a:pt x="144369" y="315485"/>
                  </a:lnTo>
                  <a:lnTo>
                    <a:pt x="168783" y="317627"/>
                  </a:lnTo>
                  <a:lnTo>
                    <a:pt x="191930" y="315864"/>
                  </a:lnTo>
                  <a:lnTo>
                    <a:pt x="216804" y="310578"/>
                  </a:lnTo>
                  <a:lnTo>
                    <a:pt x="243417" y="301767"/>
                  </a:lnTo>
                  <a:lnTo>
                    <a:pt x="271780" y="289433"/>
                  </a:lnTo>
                  <a:lnTo>
                    <a:pt x="271780" y="335915"/>
                  </a:lnTo>
                  <a:lnTo>
                    <a:pt x="245586" y="347509"/>
                  </a:lnTo>
                  <a:lnTo>
                    <a:pt x="218630" y="355806"/>
                  </a:lnTo>
                  <a:lnTo>
                    <a:pt x="190912" y="360793"/>
                  </a:lnTo>
                  <a:lnTo>
                    <a:pt x="162433" y="362458"/>
                  </a:lnTo>
                  <a:lnTo>
                    <a:pt x="125857" y="359622"/>
                  </a:lnTo>
                  <a:lnTo>
                    <a:pt x="65849" y="336901"/>
                  </a:lnTo>
                  <a:lnTo>
                    <a:pt x="23895" y="291869"/>
                  </a:lnTo>
                  <a:lnTo>
                    <a:pt x="2663" y="227480"/>
                  </a:lnTo>
                  <a:lnTo>
                    <a:pt x="0" y="188214"/>
                  </a:lnTo>
                  <a:lnTo>
                    <a:pt x="2712" y="149090"/>
                  </a:lnTo>
                  <a:lnTo>
                    <a:pt x="24378" y="84701"/>
                  </a:lnTo>
                  <a:lnTo>
                    <a:pt x="67046" y="39360"/>
                  </a:lnTo>
                  <a:lnTo>
                    <a:pt x="127763" y="16448"/>
                  </a:lnTo>
                  <a:lnTo>
                    <a:pt x="164719" y="13589"/>
                  </a:lnTo>
                  <a:close/>
                </a:path>
                <a:path w="1674495" h="362585">
                  <a:moveTo>
                    <a:pt x="1622044" y="0"/>
                  </a:moveTo>
                  <a:lnTo>
                    <a:pt x="1674368" y="0"/>
                  </a:lnTo>
                  <a:lnTo>
                    <a:pt x="1674368" y="354457"/>
                  </a:lnTo>
                  <a:lnTo>
                    <a:pt x="1622044" y="354457"/>
                  </a:lnTo>
                  <a:lnTo>
                    <a:pt x="1622044" y="0"/>
                  </a:lnTo>
                  <a:close/>
                </a:path>
              </a:pathLst>
            </a:custGeom>
            <a:ln w="18288">
              <a:solidFill>
                <a:srgbClr val="90AA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553200" y="5562600"/>
              <a:ext cx="2590800" cy="1295400"/>
            </a:xfrm>
            <a:custGeom>
              <a:avLst/>
              <a:gdLst/>
              <a:ahLst/>
              <a:cxnLst/>
              <a:rect l="l" t="t" r="r" b="b"/>
              <a:pathLst>
                <a:path w="2590800" h="1295400">
                  <a:moveTo>
                    <a:pt x="2590800" y="0"/>
                  </a:moveTo>
                  <a:lnTo>
                    <a:pt x="215900" y="0"/>
                  </a:lnTo>
                  <a:lnTo>
                    <a:pt x="166391" y="5701"/>
                  </a:lnTo>
                  <a:lnTo>
                    <a:pt x="120946" y="21943"/>
                  </a:lnTo>
                  <a:lnTo>
                    <a:pt x="80859" y="47430"/>
                  </a:lnTo>
                  <a:lnTo>
                    <a:pt x="47426" y="80864"/>
                  </a:lnTo>
                  <a:lnTo>
                    <a:pt x="21941" y="120951"/>
                  </a:lnTo>
                  <a:lnTo>
                    <a:pt x="5701" y="166395"/>
                  </a:lnTo>
                  <a:lnTo>
                    <a:pt x="0" y="215900"/>
                  </a:lnTo>
                  <a:lnTo>
                    <a:pt x="0" y="1295400"/>
                  </a:lnTo>
                  <a:lnTo>
                    <a:pt x="2374900" y="1295400"/>
                  </a:lnTo>
                  <a:lnTo>
                    <a:pt x="2424408" y="1289698"/>
                  </a:lnTo>
                  <a:lnTo>
                    <a:pt x="2469853" y="1273456"/>
                  </a:lnTo>
                  <a:lnTo>
                    <a:pt x="2509940" y="1247969"/>
                  </a:lnTo>
                  <a:lnTo>
                    <a:pt x="2543373" y="1214535"/>
                  </a:lnTo>
                  <a:lnTo>
                    <a:pt x="2568858" y="1174448"/>
                  </a:lnTo>
                  <a:lnTo>
                    <a:pt x="2585098" y="1129004"/>
                  </a:lnTo>
                  <a:lnTo>
                    <a:pt x="2590800" y="1079500"/>
                  </a:lnTo>
                  <a:lnTo>
                    <a:pt x="2590800" y="0"/>
                  </a:lnTo>
                  <a:close/>
                </a:path>
              </a:pathLst>
            </a:custGeom>
            <a:solidFill>
              <a:srgbClr val="0F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525641" y="5535040"/>
              <a:ext cx="2618740" cy="1323340"/>
            </a:xfrm>
            <a:custGeom>
              <a:avLst/>
              <a:gdLst/>
              <a:ahLst/>
              <a:cxnLst/>
              <a:rect l="l" t="t" r="r" b="b"/>
              <a:pathLst>
                <a:path w="2618740" h="1323340">
                  <a:moveTo>
                    <a:pt x="2618358" y="0"/>
                  </a:moveTo>
                  <a:lnTo>
                    <a:pt x="242062" y="126"/>
                  </a:lnTo>
                  <a:lnTo>
                    <a:pt x="193040" y="5333"/>
                  </a:lnTo>
                  <a:lnTo>
                    <a:pt x="147574" y="19684"/>
                  </a:lnTo>
                  <a:lnTo>
                    <a:pt x="106299" y="42417"/>
                  </a:lnTo>
                  <a:lnTo>
                    <a:pt x="70485" y="72326"/>
                  </a:lnTo>
                  <a:lnTo>
                    <a:pt x="40894" y="108534"/>
                  </a:lnTo>
                  <a:lnTo>
                    <a:pt x="18669" y="150037"/>
                  </a:lnTo>
                  <a:lnTo>
                    <a:pt x="4699" y="195846"/>
                  </a:lnTo>
                  <a:lnTo>
                    <a:pt x="0" y="243484"/>
                  </a:lnTo>
                  <a:lnTo>
                    <a:pt x="0" y="1322958"/>
                  </a:lnTo>
                  <a:lnTo>
                    <a:pt x="2514507" y="1322958"/>
                  </a:lnTo>
                  <a:lnTo>
                    <a:pt x="2519680" y="1320431"/>
                  </a:lnTo>
                  <a:lnTo>
                    <a:pt x="2524514" y="1317459"/>
                  </a:lnTo>
                  <a:lnTo>
                    <a:pt x="33020" y="1317459"/>
                  </a:lnTo>
                  <a:lnTo>
                    <a:pt x="33020" y="243484"/>
                  </a:lnTo>
                  <a:lnTo>
                    <a:pt x="37338" y="200786"/>
                  </a:lnTo>
                  <a:lnTo>
                    <a:pt x="49657" y="161366"/>
                  </a:lnTo>
                  <a:lnTo>
                    <a:pt x="69088" y="125666"/>
                  </a:lnTo>
                  <a:lnTo>
                    <a:pt x="94869" y="94500"/>
                  </a:lnTo>
                  <a:lnTo>
                    <a:pt x="126111" y="68821"/>
                  </a:lnTo>
                  <a:lnTo>
                    <a:pt x="161925" y="49402"/>
                  </a:lnTo>
                  <a:lnTo>
                    <a:pt x="201295" y="37210"/>
                  </a:lnTo>
                  <a:lnTo>
                    <a:pt x="243713" y="33019"/>
                  </a:lnTo>
                  <a:lnTo>
                    <a:pt x="2618358" y="33019"/>
                  </a:lnTo>
                  <a:lnTo>
                    <a:pt x="2618358" y="0"/>
                  </a:lnTo>
                  <a:close/>
                </a:path>
                <a:path w="2618740" h="1323340">
                  <a:moveTo>
                    <a:pt x="2618358" y="33019"/>
                  </a:moveTo>
                  <a:lnTo>
                    <a:pt x="2612898" y="33019"/>
                  </a:lnTo>
                  <a:lnTo>
                    <a:pt x="2612898" y="1107122"/>
                  </a:lnTo>
                  <a:lnTo>
                    <a:pt x="2611755" y="1128928"/>
                  </a:lnTo>
                  <a:lnTo>
                    <a:pt x="2603373" y="1169949"/>
                  </a:lnTo>
                  <a:lnTo>
                    <a:pt x="2587371" y="1207604"/>
                  </a:lnTo>
                  <a:lnTo>
                    <a:pt x="2564638" y="1241196"/>
                  </a:lnTo>
                  <a:lnTo>
                    <a:pt x="2536190" y="1269644"/>
                  </a:lnTo>
                  <a:lnTo>
                    <a:pt x="2502535" y="1292263"/>
                  </a:lnTo>
                  <a:lnTo>
                    <a:pt x="2464816" y="1308074"/>
                  </a:lnTo>
                  <a:lnTo>
                    <a:pt x="2423795" y="1316380"/>
                  </a:lnTo>
                  <a:lnTo>
                    <a:pt x="2402205" y="1317459"/>
                  </a:lnTo>
                  <a:lnTo>
                    <a:pt x="2524514" y="1317459"/>
                  </a:lnTo>
                  <a:lnTo>
                    <a:pt x="2558288" y="1294079"/>
                  </a:lnTo>
                  <a:lnTo>
                    <a:pt x="2591181" y="1260868"/>
                  </a:lnTo>
                  <a:lnTo>
                    <a:pt x="2617089" y="1221879"/>
                  </a:lnTo>
                  <a:lnTo>
                    <a:pt x="2618358" y="1219216"/>
                  </a:lnTo>
                  <a:lnTo>
                    <a:pt x="2618358" y="33019"/>
                  </a:lnTo>
                  <a:close/>
                </a:path>
                <a:path w="2618740" h="1323340">
                  <a:moveTo>
                    <a:pt x="2601849" y="44068"/>
                  </a:moveTo>
                  <a:lnTo>
                    <a:pt x="244348" y="44068"/>
                  </a:lnTo>
                  <a:lnTo>
                    <a:pt x="223901" y="44957"/>
                  </a:lnTo>
                  <a:lnTo>
                    <a:pt x="184912" y="52831"/>
                  </a:lnTo>
                  <a:lnTo>
                    <a:pt x="149098" y="67754"/>
                  </a:lnTo>
                  <a:lnTo>
                    <a:pt x="117221" y="89115"/>
                  </a:lnTo>
                  <a:lnTo>
                    <a:pt x="90043" y="116027"/>
                  </a:lnTo>
                  <a:lnTo>
                    <a:pt x="68580" y="147688"/>
                  </a:lnTo>
                  <a:lnTo>
                    <a:pt x="53213" y="183413"/>
                  </a:lnTo>
                  <a:lnTo>
                    <a:pt x="45297" y="221678"/>
                  </a:lnTo>
                  <a:lnTo>
                    <a:pt x="44069" y="1306461"/>
                  </a:lnTo>
                  <a:lnTo>
                    <a:pt x="2401697" y="1306474"/>
                  </a:lnTo>
                  <a:lnTo>
                    <a:pt x="2441956" y="1302600"/>
                  </a:lnTo>
                  <a:lnTo>
                    <a:pt x="55118" y="1295463"/>
                  </a:lnTo>
                  <a:lnTo>
                    <a:pt x="55118" y="243484"/>
                  </a:lnTo>
                  <a:lnTo>
                    <a:pt x="59182" y="204063"/>
                  </a:lnTo>
                  <a:lnTo>
                    <a:pt x="78486" y="152476"/>
                  </a:lnTo>
                  <a:lnTo>
                    <a:pt x="111125" y="109270"/>
                  </a:lnTo>
                  <a:lnTo>
                    <a:pt x="154813" y="77152"/>
                  </a:lnTo>
                  <a:lnTo>
                    <a:pt x="206883" y="58572"/>
                  </a:lnTo>
                  <a:lnTo>
                    <a:pt x="244856" y="55016"/>
                  </a:lnTo>
                  <a:lnTo>
                    <a:pt x="2601849" y="55016"/>
                  </a:lnTo>
                  <a:lnTo>
                    <a:pt x="2601849" y="44068"/>
                  </a:lnTo>
                  <a:close/>
                </a:path>
                <a:path w="2618740" h="1323340">
                  <a:moveTo>
                    <a:pt x="2601849" y="55016"/>
                  </a:moveTo>
                  <a:lnTo>
                    <a:pt x="244856" y="55016"/>
                  </a:lnTo>
                  <a:lnTo>
                    <a:pt x="2590800" y="55054"/>
                  </a:lnTo>
                  <a:lnTo>
                    <a:pt x="2590800" y="1107122"/>
                  </a:lnTo>
                  <a:lnTo>
                    <a:pt x="2586736" y="1146543"/>
                  </a:lnTo>
                  <a:lnTo>
                    <a:pt x="2567559" y="1198092"/>
                  </a:lnTo>
                  <a:lnTo>
                    <a:pt x="2534793" y="1241336"/>
                  </a:lnTo>
                  <a:lnTo>
                    <a:pt x="2491105" y="1273479"/>
                  </a:lnTo>
                  <a:lnTo>
                    <a:pt x="2439162" y="1291945"/>
                  </a:lnTo>
                  <a:lnTo>
                    <a:pt x="2401062" y="1295488"/>
                  </a:lnTo>
                  <a:lnTo>
                    <a:pt x="2467297" y="1295488"/>
                  </a:lnTo>
                  <a:lnTo>
                    <a:pt x="2513330" y="1272844"/>
                  </a:lnTo>
                  <a:lnTo>
                    <a:pt x="2542921" y="1248727"/>
                  </a:lnTo>
                  <a:lnTo>
                    <a:pt x="2567432" y="1219212"/>
                  </a:lnTo>
                  <a:lnTo>
                    <a:pt x="2585847" y="1185468"/>
                  </a:lnTo>
                  <a:lnTo>
                    <a:pt x="2597658" y="1148181"/>
                  </a:lnTo>
                  <a:lnTo>
                    <a:pt x="2601849" y="1107122"/>
                  </a:lnTo>
                  <a:lnTo>
                    <a:pt x="2601849" y="55016"/>
                  </a:lnTo>
                  <a:close/>
                </a:path>
              </a:pathLst>
            </a:custGeom>
            <a:solidFill>
              <a:srgbClr val="075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8424418" y="5616651"/>
            <a:ext cx="18973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This is called the </a:t>
            </a:r>
            <a:r>
              <a:rPr spc="-5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b="1" spc="-40" dirty="0">
                <a:solidFill>
                  <a:srgbClr val="FFFFFF"/>
                </a:solidFill>
                <a:latin typeface="Tahoma"/>
                <a:cs typeface="Tahoma"/>
              </a:rPr>
              <a:t>divorce</a:t>
            </a:r>
            <a:r>
              <a:rPr b="1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between </a:t>
            </a:r>
            <a:r>
              <a:rPr spc="-5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Sans Unicode"/>
                <a:cs typeface="Lucida Sans Unicode"/>
              </a:rPr>
              <a:t>ownership</a:t>
            </a:r>
            <a:r>
              <a:rPr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 and </a:t>
            </a:r>
            <a:r>
              <a:rPr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Sans Unicode"/>
                <a:cs typeface="Lucida Sans Unicode"/>
              </a:rPr>
              <a:t>control</a:t>
            </a:r>
            <a:r>
              <a:rPr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.</a:t>
            </a:r>
            <a:endParaRPr>
              <a:latin typeface="Lucida Sans Unicode"/>
              <a:cs typeface="Lucida Sans Unicode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648200" y="5410201"/>
            <a:ext cx="2743200" cy="1036822"/>
          </a:xfrm>
          <a:prstGeom prst="rect">
            <a:avLst/>
          </a:prstGeom>
          <a:ln w="9525">
            <a:solidFill>
              <a:srgbClr val="0F6EC5"/>
            </a:solidFill>
          </a:ln>
        </p:spPr>
        <p:txBody>
          <a:bodyPr vert="horz" wrap="square" lIns="0" tIns="203835" rIns="0" bIns="0" rtlCol="0">
            <a:spAutoFit/>
          </a:bodyPr>
          <a:lstStyle/>
          <a:p>
            <a:pPr marL="158115" marR="147955" algn="ctr">
              <a:spcBef>
                <a:spcPts val="1605"/>
              </a:spcBef>
            </a:pPr>
            <a:r>
              <a:rPr spc="-10" dirty="0">
                <a:latin typeface="Lucida Sans Unicode"/>
                <a:cs typeface="Lucida Sans Unicode"/>
              </a:rPr>
              <a:t>Appoint</a:t>
            </a:r>
            <a:r>
              <a:rPr spc="-20" dirty="0">
                <a:latin typeface="Lucida Sans Unicode"/>
                <a:cs typeface="Lucida Sans Unicode"/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managers</a:t>
            </a:r>
            <a:r>
              <a:rPr spc="-50" dirty="0">
                <a:latin typeface="Lucida Sans Unicode"/>
                <a:cs typeface="Lucida Sans Unicode"/>
              </a:rPr>
              <a:t> </a:t>
            </a:r>
            <a:r>
              <a:rPr dirty="0">
                <a:latin typeface="Lucida Sans Unicode"/>
                <a:cs typeface="Lucida Sans Unicode"/>
              </a:rPr>
              <a:t>for </a:t>
            </a:r>
            <a:r>
              <a:rPr spc="-555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day-to-day business </a:t>
            </a:r>
            <a:r>
              <a:rPr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decisions</a:t>
            </a:r>
            <a:endParaRPr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564</Words>
  <Application>Microsoft Office PowerPoint</Application>
  <PresentationFormat>Widescreen</PresentationFormat>
  <Paragraphs>62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Arial MT</vt:lpstr>
      <vt:lpstr>Calibri</vt:lpstr>
      <vt:lpstr>Calibri Light</vt:lpstr>
      <vt:lpstr>Lucida Sans Unicode</vt:lpstr>
      <vt:lpstr>Microsoft Sans Serif</vt:lpstr>
      <vt:lpstr>Tahoma</vt:lpstr>
      <vt:lpstr>Times New Roman</vt:lpstr>
      <vt:lpstr>Trebuchet MS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Mike and Gita asked their solicitor to explain the advantages and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Syed Owais Shah</dc:creator>
  <cp:lastModifiedBy>Syed Owais Shah</cp:lastModifiedBy>
  <cp:revision>2</cp:revision>
  <dcterms:created xsi:type="dcterms:W3CDTF">2024-01-02T21:58:02Z</dcterms:created>
  <dcterms:modified xsi:type="dcterms:W3CDTF">2024-01-02T22:20:59Z</dcterms:modified>
</cp:coreProperties>
</file>