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2768" autoAdjust="0"/>
  </p:normalViewPr>
  <p:slideViewPr>
    <p:cSldViewPr>
      <p:cViewPr varScale="1">
        <p:scale>
          <a:sx n="88" d="100"/>
          <a:sy n="88" d="100"/>
        </p:scale>
        <p:origin x="965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459985"/>
            <a:ext cx="12192000" cy="23980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73141" y="1016253"/>
            <a:ext cx="148272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524"/>
            <a:ext cx="12192000" cy="68595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25423" y="417576"/>
            <a:ext cx="10704830" cy="6022975"/>
          </a:xfrm>
          <a:custGeom>
            <a:avLst/>
            <a:gdLst/>
            <a:ahLst/>
            <a:cxnLst/>
            <a:rect l="l" t="t" r="r" b="b"/>
            <a:pathLst>
              <a:path w="10704830" h="6022975">
                <a:moveTo>
                  <a:pt x="10704576" y="0"/>
                </a:moveTo>
                <a:lnTo>
                  <a:pt x="0" y="0"/>
                </a:lnTo>
                <a:lnTo>
                  <a:pt x="0" y="6022848"/>
                </a:lnTo>
                <a:lnTo>
                  <a:pt x="10704576" y="6022848"/>
                </a:lnTo>
                <a:lnTo>
                  <a:pt x="107045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27908" y="2607386"/>
            <a:ext cx="5503545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04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3600" b="1" spc="-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3600" b="1" spc="-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3600" b="1" spc="-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61690" y="2113915"/>
            <a:ext cx="4900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088005" algn="l"/>
              </a:tabLst>
            </a:pPr>
            <a:r>
              <a:rPr lang="en-US" sz="3600" b="1" dirty="0">
                <a:latin typeface="Times New Roman"/>
                <a:cs typeface="Times New Roman"/>
              </a:rPr>
              <a:t>Input Devices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85503" y="5904077"/>
            <a:ext cx="2441575" cy="60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  <a:tabLst>
                <a:tab pos="1440180" algn="l"/>
              </a:tabLs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3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3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200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spc="3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	S</a:t>
            </a:r>
            <a:r>
              <a:rPr sz="12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spc="3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tabLst>
                <a:tab pos="733425" algn="l"/>
              </a:tabLs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200" spc="3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188" y="694944"/>
            <a:ext cx="1478280" cy="7345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CDA47C-59C7-E907-94D9-4087F9663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169" y="895130"/>
            <a:ext cx="7399661" cy="50677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4727B5-05A8-B0C4-C955-4FC0D58F7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479" y="929423"/>
            <a:ext cx="7171041" cy="49991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CC019A-BBCE-5871-DB9C-C3EF41A0D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066" y="1017061"/>
            <a:ext cx="7475868" cy="48238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1AB015-F5D0-AB50-2F39-322755989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317" y="643467"/>
            <a:ext cx="8103365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Thank</a:t>
            </a:r>
            <a:r>
              <a:rPr spc="-240" dirty="0"/>
              <a:t> </a:t>
            </a:r>
            <a:r>
              <a:rPr spc="-645" dirty="0"/>
              <a:t>Y</a:t>
            </a:r>
            <a:r>
              <a:rPr spc="70" dirty="0"/>
              <a:t>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31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Times New Roman</vt:lpstr>
      <vt:lpstr>Office Theme</vt:lpstr>
      <vt:lpstr>To p i c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p i c</dc:title>
  <cp:lastModifiedBy>ARIF   HUSSAIN</cp:lastModifiedBy>
  <cp:revision>2</cp:revision>
  <dcterms:created xsi:type="dcterms:W3CDTF">2024-01-10T15:53:50Z</dcterms:created>
  <dcterms:modified xsi:type="dcterms:W3CDTF">2024-01-22T06:12:57Z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2024-01-10T00:00:00Z</vt:filetime>
  </property>
  <property fmtid="{D5CDD505-2E9C-101B-9397-08002B2CF9AE}" pid="5" name="Producer">
    <vt:lpwstr>3-Heights™ PDF Optimization Shell 6.3.1.5 (http://www.pdf-tools.com)</vt:lpwstr>
  </property>
</Properties>
</file>