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95" r:id="rId5"/>
    <p:sldId id="297" r:id="rId6"/>
    <p:sldId id="313" r:id="rId7"/>
    <p:sldId id="314" r:id="rId8"/>
    <p:sldId id="315" r:id="rId9"/>
    <p:sldId id="316" r:id="rId10"/>
    <p:sldId id="317" r:id="rId11"/>
    <p:sldId id="318" r:id="rId12"/>
    <p:sldId id="331" r:id="rId13"/>
    <p:sldId id="299" r:id="rId14"/>
    <p:sldId id="33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004A76"/>
    <a:srgbClr val="F6B350"/>
    <a:srgbClr val="3F9DA7"/>
    <a:srgbClr val="6EBFC8"/>
    <a:srgbClr val="AED2BC"/>
    <a:srgbClr val="87BB9B"/>
    <a:srgbClr val="F7E3FD"/>
    <a:srgbClr val="6C3FAF"/>
    <a:srgbClr val="563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81281" autoAdjust="0"/>
  </p:normalViewPr>
  <p:slideViewPr>
    <p:cSldViewPr snapToGrid="0">
      <p:cViewPr varScale="1">
        <p:scale>
          <a:sx n="54" d="100"/>
          <a:sy n="54" d="100"/>
        </p:scale>
        <p:origin x="177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 Barwick" userId="a840bca8-ab8f-498d-9fe6-1d70d1b0b672" providerId="ADAL" clId="{27A5E579-5027-4EE6-8D2B-9ECE5782C1A3}"/>
  </pc:docChgLst>
  <pc:docChgLst>
    <pc:chgData name="saba zubair" userId="cd0c6b642a85ca9b" providerId="LiveId" clId="{C4798D17-DE70-40ED-9427-D9E2630D2C12}"/>
    <pc:docChg chg="custSel addSld delSld modSld">
      <pc:chgData name="saba zubair" userId="cd0c6b642a85ca9b" providerId="LiveId" clId="{C4798D17-DE70-40ED-9427-D9E2630D2C12}" dt="2024-10-29T20:24:31.798" v="65" actId="47"/>
      <pc:docMkLst>
        <pc:docMk/>
      </pc:docMkLst>
      <pc:sldChg chg="del">
        <pc:chgData name="saba zubair" userId="cd0c6b642a85ca9b" providerId="LiveId" clId="{C4798D17-DE70-40ED-9427-D9E2630D2C12}" dt="2024-10-29T20:19:28.897" v="6" actId="47"/>
        <pc:sldMkLst>
          <pc:docMk/>
          <pc:sldMk cId="2047842423" sldId="279"/>
        </pc:sldMkLst>
      </pc:sldChg>
      <pc:sldChg chg="del">
        <pc:chgData name="saba zubair" userId="cd0c6b642a85ca9b" providerId="LiveId" clId="{C4798D17-DE70-40ED-9427-D9E2630D2C12}" dt="2024-10-29T20:24:31.064" v="64" actId="47"/>
        <pc:sldMkLst>
          <pc:docMk/>
          <pc:sldMk cId="3262603198" sldId="280"/>
        </pc:sldMkLst>
      </pc:sldChg>
      <pc:sldChg chg="del">
        <pc:chgData name="saba zubair" userId="cd0c6b642a85ca9b" providerId="LiveId" clId="{C4798D17-DE70-40ED-9427-D9E2630D2C12}" dt="2024-10-29T20:19:27.468" v="1" actId="47"/>
        <pc:sldMkLst>
          <pc:docMk/>
          <pc:sldMk cId="2754893100" sldId="284"/>
        </pc:sldMkLst>
      </pc:sldChg>
      <pc:sldChg chg="del">
        <pc:chgData name="saba zubair" userId="cd0c6b642a85ca9b" providerId="LiveId" clId="{C4798D17-DE70-40ED-9427-D9E2630D2C12}" dt="2024-10-29T20:19:27.814" v="2" actId="47"/>
        <pc:sldMkLst>
          <pc:docMk/>
          <pc:sldMk cId="1450291885" sldId="285"/>
        </pc:sldMkLst>
      </pc:sldChg>
      <pc:sldChg chg="del">
        <pc:chgData name="saba zubair" userId="cd0c6b642a85ca9b" providerId="LiveId" clId="{C4798D17-DE70-40ED-9427-D9E2630D2C12}" dt="2024-10-29T20:19:28.085" v="3" actId="47"/>
        <pc:sldMkLst>
          <pc:docMk/>
          <pc:sldMk cId="499201509" sldId="286"/>
        </pc:sldMkLst>
      </pc:sldChg>
      <pc:sldChg chg="del">
        <pc:chgData name="saba zubair" userId="cd0c6b642a85ca9b" providerId="LiveId" clId="{C4798D17-DE70-40ED-9427-D9E2630D2C12}" dt="2024-10-29T20:19:27.128" v="0" actId="47"/>
        <pc:sldMkLst>
          <pc:docMk/>
          <pc:sldMk cId="2966993120" sldId="287"/>
        </pc:sldMkLst>
      </pc:sldChg>
      <pc:sldChg chg="del">
        <pc:chgData name="saba zubair" userId="cd0c6b642a85ca9b" providerId="LiveId" clId="{C4798D17-DE70-40ED-9427-D9E2630D2C12}" dt="2024-10-29T20:19:33.280" v="15" actId="47"/>
        <pc:sldMkLst>
          <pc:docMk/>
          <pc:sldMk cId="2814342108" sldId="291"/>
        </pc:sldMkLst>
      </pc:sldChg>
      <pc:sldChg chg="del">
        <pc:chgData name="saba zubair" userId="cd0c6b642a85ca9b" providerId="LiveId" clId="{C4798D17-DE70-40ED-9427-D9E2630D2C12}" dt="2024-10-29T20:24:30.729" v="63" actId="47"/>
        <pc:sldMkLst>
          <pc:docMk/>
          <pc:sldMk cId="4189047103" sldId="292"/>
        </pc:sldMkLst>
      </pc:sldChg>
      <pc:sldChg chg="del">
        <pc:chgData name="saba zubair" userId="cd0c6b642a85ca9b" providerId="LiveId" clId="{C4798D17-DE70-40ED-9427-D9E2630D2C12}" dt="2024-10-29T20:19:28.599" v="5" actId="47"/>
        <pc:sldMkLst>
          <pc:docMk/>
          <pc:sldMk cId="431393961" sldId="293"/>
        </pc:sldMkLst>
      </pc:sldChg>
      <pc:sldChg chg="del">
        <pc:chgData name="saba zubair" userId="cd0c6b642a85ca9b" providerId="LiveId" clId="{C4798D17-DE70-40ED-9427-D9E2630D2C12}" dt="2024-10-29T20:24:25.794" v="54" actId="47"/>
        <pc:sldMkLst>
          <pc:docMk/>
          <pc:sldMk cId="2057485729" sldId="294"/>
        </pc:sldMkLst>
      </pc:sldChg>
      <pc:sldChg chg="addSp modSp">
        <pc:chgData name="saba zubair" userId="cd0c6b642a85ca9b" providerId="LiveId" clId="{C4798D17-DE70-40ED-9427-D9E2630D2C12}" dt="2024-10-29T20:22:19.034" v="32" actId="1076"/>
        <pc:sldMkLst>
          <pc:docMk/>
          <pc:sldMk cId="1898774760" sldId="299"/>
        </pc:sldMkLst>
        <pc:spChg chg="add mod">
          <ac:chgData name="saba zubair" userId="cd0c6b642a85ca9b" providerId="LiveId" clId="{C4798D17-DE70-40ED-9427-D9E2630D2C12}" dt="2024-10-29T20:22:19.034" v="32" actId="1076"/>
          <ac:spMkLst>
            <pc:docMk/>
            <pc:sldMk cId="1898774760" sldId="299"/>
            <ac:spMk id="12" creationId="{DF3189F7-04E4-41BD-BA03-FBABF253C6A8}"/>
          </ac:spMkLst>
        </pc:spChg>
      </pc:sldChg>
      <pc:sldChg chg="del">
        <pc:chgData name="saba zubair" userId="cd0c6b642a85ca9b" providerId="LiveId" clId="{C4798D17-DE70-40ED-9427-D9E2630D2C12}" dt="2024-10-29T20:24:26.477" v="55" actId="47"/>
        <pc:sldMkLst>
          <pc:docMk/>
          <pc:sldMk cId="2233055263" sldId="300"/>
        </pc:sldMkLst>
      </pc:sldChg>
      <pc:sldChg chg="del">
        <pc:chgData name="saba zubair" userId="cd0c6b642a85ca9b" providerId="LiveId" clId="{C4798D17-DE70-40ED-9427-D9E2630D2C12}" dt="2024-10-29T20:24:28.325" v="61" actId="47"/>
        <pc:sldMkLst>
          <pc:docMk/>
          <pc:sldMk cId="2468770412" sldId="301"/>
        </pc:sldMkLst>
      </pc:sldChg>
      <pc:sldChg chg="del">
        <pc:chgData name="saba zubair" userId="cd0c6b642a85ca9b" providerId="LiveId" clId="{C4798D17-DE70-40ED-9427-D9E2630D2C12}" dt="2024-10-29T20:24:29.538" v="62" actId="47"/>
        <pc:sldMkLst>
          <pc:docMk/>
          <pc:sldMk cId="2118496824" sldId="302"/>
        </pc:sldMkLst>
      </pc:sldChg>
      <pc:sldChg chg="del">
        <pc:chgData name="saba zubair" userId="cd0c6b642a85ca9b" providerId="LiveId" clId="{C4798D17-DE70-40ED-9427-D9E2630D2C12}" dt="2024-10-29T20:19:28.340" v="4" actId="47"/>
        <pc:sldMkLst>
          <pc:docMk/>
          <pc:sldMk cId="78489018" sldId="303"/>
        </pc:sldMkLst>
      </pc:sldChg>
      <pc:sldChg chg="del">
        <pc:chgData name="saba zubair" userId="cd0c6b642a85ca9b" providerId="LiveId" clId="{C4798D17-DE70-40ED-9427-D9E2630D2C12}" dt="2024-10-29T20:24:26.778" v="56" actId="47"/>
        <pc:sldMkLst>
          <pc:docMk/>
          <pc:sldMk cId="3167416095" sldId="306"/>
        </pc:sldMkLst>
      </pc:sldChg>
      <pc:sldChg chg="del">
        <pc:chgData name="saba zubair" userId="cd0c6b642a85ca9b" providerId="LiveId" clId="{C4798D17-DE70-40ED-9427-D9E2630D2C12}" dt="2024-10-29T20:19:29.438" v="7" actId="47"/>
        <pc:sldMkLst>
          <pc:docMk/>
          <pc:sldMk cId="1281244235" sldId="320"/>
        </pc:sldMkLst>
      </pc:sldChg>
      <pc:sldChg chg="del">
        <pc:chgData name="saba zubair" userId="cd0c6b642a85ca9b" providerId="LiveId" clId="{C4798D17-DE70-40ED-9427-D9E2630D2C12}" dt="2024-10-29T20:19:29.723" v="8" actId="47"/>
        <pc:sldMkLst>
          <pc:docMk/>
          <pc:sldMk cId="876484354" sldId="321"/>
        </pc:sldMkLst>
      </pc:sldChg>
      <pc:sldChg chg="del">
        <pc:chgData name="saba zubair" userId="cd0c6b642a85ca9b" providerId="LiveId" clId="{C4798D17-DE70-40ED-9427-D9E2630D2C12}" dt="2024-10-29T20:19:30.057" v="9" actId="47"/>
        <pc:sldMkLst>
          <pc:docMk/>
          <pc:sldMk cId="3313530257" sldId="322"/>
        </pc:sldMkLst>
      </pc:sldChg>
      <pc:sldChg chg="del">
        <pc:chgData name="saba zubair" userId="cd0c6b642a85ca9b" providerId="LiveId" clId="{C4798D17-DE70-40ED-9427-D9E2630D2C12}" dt="2024-10-29T20:19:30.332" v="10" actId="47"/>
        <pc:sldMkLst>
          <pc:docMk/>
          <pc:sldMk cId="348802140" sldId="323"/>
        </pc:sldMkLst>
      </pc:sldChg>
      <pc:sldChg chg="del">
        <pc:chgData name="saba zubair" userId="cd0c6b642a85ca9b" providerId="LiveId" clId="{C4798D17-DE70-40ED-9427-D9E2630D2C12}" dt="2024-10-29T20:19:30.898" v="11" actId="47"/>
        <pc:sldMkLst>
          <pc:docMk/>
          <pc:sldMk cId="3476606390" sldId="324"/>
        </pc:sldMkLst>
      </pc:sldChg>
      <pc:sldChg chg="del">
        <pc:chgData name="saba zubair" userId="cd0c6b642a85ca9b" providerId="LiveId" clId="{C4798D17-DE70-40ED-9427-D9E2630D2C12}" dt="2024-10-29T20:19:31.230" v="12" actId="47"/>
        <pc:sldMkLst>
          <pc:docMk/>
          <pc:sldMk cId="3242440519" sldId="325"/>
        </pc:sldMkLst>
      </pc:sldChg>
      <pc:sldChg chg="del">
        <pc:chgData name="saba zubair" userId="cd0c6b642a85ca9b" providerId="LiveId" clId="{C4798D17-DE70-40ED-9427-D9E2630D2C12}" dt="2024-10-29T20:24:26.983" v="57" actId="47"/>
        <pc:sldMkLst>
          <pc:docMk/>
          <pc:sldMk cId="4134500660" sldId="326"/>
        </pc:sldMkLst>
      </pc:sldChg>
      <pc:sldChg chg="del">
        <pc:chgData name="saba zubair" userId="cd0c6b642a85ca9b" providerId="LiveId" clId="{C4798D17-DE70-40ED-9427-D9E2630D2C12}" dt="2024-10-29T20:24:27.223" v="58" actId="47"/>
        <pc:sldMkLst>
          <pc:docMk/>
          <pc:sldMk cId="1533944179" sldId="327"/>
        </pc:sldMkLst>
      </pc:sldChg>
      <pc:sldChg chg="del">
        <pc:chgData name="saba zubair" userId="cd0c6b642a85ca9b" providerId="LiveId" clId="{C4798D17-DE70-40ED-9427-D9E2630D2C12}" dt="2024-10-29T20:24:27.598" v="59" actId="47"/>
        <pc:sldMkLst>
          <pc:docMk/>
          <pc:sldMk cId="2939395178" sldId="328"/>
        </pc:sldMkLst>
      </pc:sldChg>
      <pc:sldChg chg="del">
        <pc:chgData name="saba zubair" userId="cd0c6b642a85ca9b" providerId="LiveId" clId="{C4798D17-DE70-40ED-9427-D9E2630D2C12}" dt="2024-10-29T20:24:27.976" v="60" actId="47"/>
        <pc:sldMkLst>
          <pc:docMk/>
          <pc:sldMk cId="2461614184" sldId="329"/>
        </pc:sldMkLst>
      </pc:sldChg>
      <pc:sldChg chg="del">
        <pc:chgData name="saba zubair" userId="cd0c6b642a85ca9b" providerId="LiveId" clId="{C4798D17-DE70-40ED-9427-D9E2630D2C12}" dt="2024-10-29T20:24:31.798" v="65" actId="47"/>
        <pc:sldMkLst>
          <pc:docMk/>
          <pc:sldMk cId="3520315413" sldId="330"/>
        </pc:sldMkLst>
      </pc:sldChg>
      <pc:sldChg chg="del">
        <pc:chgData name="saba zubair" userId="cd0c6b642a85ca9b" providerId="LiveId" clId="{C4798D17-DE70-40ED-9427-D9E2630D2C12}" dt="2024-10-29T20:19:31.974" v="13" actId="47"/>
        <pc:sldMkLst>
          <pc:docMk/>
          <pc:sldMk cId="661671100" sldId="331"/>
        </pc:sldMkLst>
      </pc:sldChg>
      <pc:sldChg chg="addSp delSp modSp new add">
        <pc:chgData name="saba zubair" userId="cd0c6b642a85ca9b" providerId="LiveId" clId="{C4798D17-DE70-40ED-9427-D9E2630D2C12}" dt="2024-10-29T20:21:57.880" v="30" actId="14100"/>
        <pc:sldMkLst>
          <pc:docMk/>
          <pc:sldMk cId="3950333122" sldId="331"/>
        </pc:sldMkLst>
        <pc:spChg chg="del">
          <ac:chgData name="saba zubair" userId="cd0c6b642a85ca9b" providerId="LiveId" clId="{C4798D17-DE70-40ED-9427-D9E2630D2C12}" dt="2024-10-29T20:19:50.891" v="18" actId="478"/>
          <ac:spMkLst>
            <pc:docMk/>
            <pc:sldMk cId="3950333122" sldId="331"/>
            <ac:spMk id="2" creationId="{8F7C2393-0923-4040-AFF4-31FC55F4D1E9}"/>
          </ac:spMkLst>
        </pc:spChg>
        <pc:spChg chg="add mod">
          <ac:chgData name="saba zubair" userId="cd0c6b642a85ca9b" providerId="LiveId" clId="{C4798D17-DE70-40ED-9427-D9E2630D2C12}" dt="2024-10-29T20:20:49.762" v="24" actId="1076"/>
          <ac:spMkLst>
            <pc:docMk/>
            <pc:sldMk cId="3950333122" sldId="331"/>
            <ac:spMk id="5" creationId="{3240F33D-C5CF-4C35-B86B-09364045D1F7}"/>
          </ac:spMkLst>
        </pc:spChg>
        <pc:spChg chg="add mod">
          <ac:chgData name="saba zubair" userId="cd0c6b642a85ca9b" providerId="LiveId" clId="{C4798D17-DE70-40ED-9427-D9E2630D2C12}" dt="2024-10-29T20:20:54.376" v="25" actId="1076"/>
          <ac:spMkLst>
            <pc:docMk/>
            <pc:sldMk cId="3950333122" sldId="331"/>
            <ac:spMk id="6" creationId="{5E6AF9EE-F551-4B1C-B27D-69B3BA8514CB}"/>
          </ac:spMkLst>
        </pc:spChg>
        <pc:picChg chg="add mod">
          <ac:chgData name="saba zubair" userId="cd0c6b642a85ca9b" providerId="LiveId" clId="{C4798D17-DE70-40ED-9427-D9E2630D2C12}" dt="2024-10-29T20:21:57.880" v="30" actId="14100"/>
          <ac:picMkLst>
            <pc:docMk/>
            <pc:sldMk cId="3950333122" sldId="331"/>
            <ac:picMk id="7" creationId="{8882C4B4-0BD4-443B-B968-7E60024570FA}"/>
          </ac:picMkLst>
        </pc:picChg>
      </pc:sldChg>
      <pc:sldChg chg="del">
        <pc:chgData name="saba zubair" userId="cd0c6b642a85ca9b" providerId="LiveId" clId="{C4798D17-DE70-40ED-9427-D9E2630D2C12}" dt="2024-10-29T20:19:32.371" v="14" actId="47"/>
        <pc:sldMkLst>
          <pc:docMk/>
          <pc:sldMk cId="333774864" sldId="332"/>
        </pc:sldMkLst>
      </pc:sldChg>
      <pc:sldChg chg="addSp delSp modSp new add">
        <pc:chgData name="saba zubair" userId="cd0c6b642a85ca9b" providerId="LiveId" clId="{C4798D17-DE70-40ED-9427-D9E2630D2C12}" dt="2024-10-29T20:24:21.852" v="53" actId="1076"/>
        <pc:sldMkLst>
          <pc:docMk/>
          <pc:sldMk cId="3442198868" sldId="332"/>
        </pc:sldMkLst>
        <pc:spChg chg="del">
          <ac:chgData name="saba zubair" userId="cd0c6b642a85ca9b" providerId="LiveId" clId="{C4798D17-DE70-40ED-9427-D9E2630D2C12}" dt="2024-10-29T20:22:39.987" v="35" actId="478"/>
          <ac:spMkLst>
            <pc:docMk/>
            <pc:sldMk cId="3442198868" sldId="332"/>
            <ac:spMk id="2" creationId="{42748DF8-D4A6-4926-BDD3-5C9D7CC670A5}"/>
          </ac:spMkLst>
        </pc:spChg>
        <pc:spChg chg="add mod">
          <ac:chgData name="saba zubair" userId="cd0c6b642a85ca9b" providerId="LiveId" clId="{C4798D17-DE70-40ED-9427-D9E2630D2C12}" dt="2024-10-29T20:24:21.852" v="53" actId="1076"/>
          <ac:spMkLst>
            <pc:docMk/>
            <pc:sldMk cId="3442198868" sldId="332"/>
            <ac:spMk id="5" creationId="{B9E1512E-177F-4133-82FF-1541B8DF0D28}"/>
          </ac:spMkLst>
        </pc:spChg>
        <pc:spChg chg="add mod">
          <ac:chgData name="saba zubair" userId="cd0c6b642a85ca9b" providerId="LiveId" clId="{C4798D17-DE70-40ED-9427-D9E2630D2C12}" dt="2024-10-29T20:24:18.291" v="52" actId="1076"/>
          <ac:spMkLst>
            <pc:docMk/>
            <pc:sldMk cId="3442198868" sldId="332"/>
            <ac:spMk id="7" creationId="{20288D9C-B9AA-4194-9208-0FAFC8A070A2}"/>
          </ac:spMkLst>
        </pc:spChg>
        <pc:picChg chg="add mod">
          <ac:chgData name="saba zubair" userId="cd0c6b642a85ca9b" providerId="LiveId" clId="{C4798D17-DE70-40ED-9427-D9E2630D2C12}" dt="2024-10-29T20:23:25.167" v="43" actId="1076"/>
          <ac:picMkLst>
            <pc:docMk/>
            <pc:sldMk cId="3442198868" sldId="332"/>
            <ac:picMk id="6" creationId="{CDF220CF-10BE-4825-B7BC-D7F3503C2DB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71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366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 the advantages of both and say that each child can use whichever works best for them! </a:t>
            </a: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8320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6351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1630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1697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each pair an A3 copy of beaded lines and say that they are going to add 33 to 36. </a:t>
            </a: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9972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Today would be a great day to use a problem-solving investigation</a:t>
            </a: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 Down to Zero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as the group activity, which you can find in this unit’s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MASTERY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 on Hamilton’s website.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Alternatively, 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PLANNING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WT/ARE/GD:  Play a game to practise adding 11, 12, 13, 21, 22, 23, 31, 32, and 33.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1163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WORKSHEETS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 Reach100 Sheet 1- add 10, 21, 30, 12, 22, 11 and 31 on a bead string to reach 100.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ARE:  Adding 11, 12, 13, 21, 22, 23, 31, 32 and 33 Sheet 2 – children do all questions.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GD:  Adding 11, 12, 13, 21, 22, 23, 31, 32 and 33 Sheet 2 – children do even numbered questions only.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08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dlygames.com/game/two-digit-addition-and%20adding-10-more-space-race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11, 12, 13, 21, 22, 23, 31, 32, and 33.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11, 12, 21, 22, etc. to/from 2-digit numbers</a:t>
            </a:r>
          </a:p>
        </p:txBody>
      </p:sp>
    </p:spTree>
    <p:extLst>
      <p:ext uri="{BB962C8B-B14F-4D97-AF65-F5344CB8AC3E}">
        <p14:creationId xmlns:p14="http://schemas.microsoft.com/office/powerpoint/2010/main" val="86104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AC84CC-C051-4FA2-98F5-C3F3A259A52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855" y="231693"/>
            <a:ext cx="5047064" cy="5614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14B87EF-044D-4F35-B002-58FE21D35E0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09005" y="4251158"/>
            <a:ext cx="4659389" cy="1855584"/>
          </a:xfrm>
          <a:prstGeom prst="rect">
            <a:avLst/>
          </a:prstGeom>
          <a:ln>
            <a:solidFill>
              <a:srgbClr val="FFC000"/>
            </a:solidFill>
          </a:ln>
        </p:spPr>
      </p:pic>
      <p:grpSp>
        <p:nvGrpSpPr>
          <p:cNvPr id="11" name="Group 10"/>
          <p:cNvGrpSpPr/>
          <p:nvPr/>
        </p:nvGrpSpPr>
        <p:grpSpPr>
          <a:xfrm>
            <a:off x="6265336" y="4664444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F3189F7-04E4-41BD-BA03-FBABF253C6A8}"/>
              </a:ext>
            </a:extLst>
          </p:cNvPr>
          <p:cNvSpPr txBox="1"/>
          <p:nvPr/>
        </p:nvSpPr>
        <p:spPr>
          <a:xfrm>
            <a:off x="5653537" y="231693"/>
            <a:ext cx="2170323" cy="66101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2 – Independent Work</a:t>
            </a:r>
          </a:p>
        </p:txBody>
      </p:sp>
    </p:spTree>
    <p:extLst>
      <p:ext uri="{BB962C8B-B14F-4D97-AF65-F5344CB8AC3E}">
        <p14:creationId xmlns:p14="http://schemas.microsoft.com/office/powerpoint/2010/main" val="189877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4A8F71-4319-43C9-8F5D-60A9F7CAA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7BDF3F-FA19-4117-9E13-5CB76E83E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9E1512E-177F-4133-82FF-1541B8DF0D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8409" y="68830"/>
            <a:ext cx="2574075" cy="753275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2500" b="1" dirty="0"/>
              <a:t>Plenary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F220CF-10BE-4825-B7BC-D7F3503C2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792" y="1746797"/>
            <a:ext cx="6305797" cy="412770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0288D9C-B9AA-4194-9208-0FAFC8A070A2}"/>
              </a:ext>
            </a:extLst>
          </p:cNvPr>
          <p:cNvSpPr/>
          <p:nvPr/>
        </p:nvSpPr>
        <p:spPr>
          <a:xfrm>
            <a:off x="106879" y="832331"/>
            <a:ext cx="9143999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dirty="0"/>
              <a:t>Interactive game:</a:t>
            </a:r>
          </a:p>
          <a:p>
            <a:r>
              <a:rPr lang="en-GB" u="sng" dirty="0">
                <a:hlinkClick r:id="rId3"/>
              </a:rPr>
              <a:t>https://www.mindlygames.com/game/two-digit-addition-and%20adding-10-more-space-race</a:t>
            </a:r>
            <a:endParaRPr lang="en-GB" dirty="0"/>
          </a:p>
          <a:p>
            <a:pPr>
              <a:spcAft>
                <a:spcPts val="0"/>
              </a:spcAft>
            </a:pP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198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11, 12, 13, 21, 22, 23, 31, 32, and 33.</a:t>
            </a:r>
          </a:p>
        </p:txBody>
      </p:sp>
      <p:sp>
        <p:nvSpPr>
          <p:cNvPr id="9" name="Speech Bubble: Rectangle with Corners Rounded 14">
            <a:extLst>
              <a:ext uri="{FF2B5EF4-FFF2-40B4-BE49-F238E27FC236}">
                <a16:creationId xmlns:a16="http://schemas.microsoft.com/office/drawing/2014/main" id="{95598A47-40C5-46A3-A314-68E4432B63AA}"/>
              </a:ext>
            </a:extLst>
          </p:cNvPr>
          <p:cNvSpPr/>
          <p:nvPr/>
        </p:nvSpPr>
        <p:spPr>
          <a:xfrm>
            <a:off x="301324" y="721418"/>
            <a:ext cx="3442977" cy="1578429"/>
          </a:xfrm>
          <a:prstGeom prst="cloudCallout">
            <a:avLst>
              <a:gd name="adj1" fmla="val -54559"/>
              <a:gd name="adj2" fmla="val 4660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Show me 40 on your bead strings. </a:t>
            </a:r>
          </a:p>
        </p:txBody>
      </p:sp>
      <p:sp>
        <p:nvSpPr>
          <p:cNvPr id="11" name="Speech Bubble: Rectangle with Corners Rounded 14">
            <a:extLst>
              <a:ext uri="{FF2B5EF4-FFF2-40B4-BE49-F238E27FC236}">
                <a16:creationId xmlns:a16="http://schemas.microsoft.com/office/drawing/2014/main" id="{4063C1E2-FE38-4167-856D-1F747F9B9F5F}"/>
              </a:ext>
            </a:extLst>
          </p:cNvPr>
          <p:cNvSpPr/>
          <p:nvPr/>
        </p:nvSpPr>
        <p:spPr>
          <a:xfrm>
            <a:off x="2578090" y="1356384"/>
            <a:ext cx="2727836" cy="1578429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Slide 10 more beads across.</a:t>
            </a:r>
          </a:p>
        </p:txBody>
      </p:sp>
      <p:sp>
        <p:nvSpPr>
          <p:cNvPr id="13" name="Speech Bubble: Rectangle with Corners Rounded 14">
            <a:extLst>
              <a:ext uri="{FF2B5EF4-FFF2-40B4-BE49-F238E27FC236}">
                <a16:creationId xmlns:a16="http://schemas.microsoft.com/office/drawing/2014/main" id="{99BBC52C-3671-4C6F-9B6C-AFDABA10271E}"/>
              </a:ext>
            </a:extLst>
          </p:cNvPr>
          <p:cNvSpPr/>
          <p:nvPr/>
        </p:nvSpPr>
        <p:spPr>
          <a:xfrm>
            <a:off x="4657149" y="788620"/>
            <a:ext cx="2727836" cy="1578429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Now slide 2 more beads across.</a:t>
            </a:r>
          </a:p>
        </p:txBody>
      </p:sp>
      <p:sp>
        <p:nvSpPr>
          <p:cNvPr id="14" name="Speech Bubble: Rectangle with Corners Rounded 10">
            <a:extLst>
              <a:ext uri="{FF2B5EF4-FFF2-40B4-BE49-F238E27FC236}">
                <a16:creationId xmlns:a16="http://schemas.microsoft.com/office/drawing/2014/main" id="{CE9D346E-C52D-41B6-BE5E-921AB43C0E90}"/>
              </a:ext>
            </a:extLst>
          </p:cNvPr>
          <p:cNvSpPr/>
          <p:nvPr/>
        </p:nvSpPr>
        <p:spPr>
          <a:xfrm>
            <a:off x="5305926" y="2118018"/>
            <a:ext cx="3169035" cy="10658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40 + </a:t>
            </a:r>
            <a:r>
              <a:rPr lang="en-GB" sz="24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12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= </a:t>
            </a:r>
            <a:r>
              <a:rPr lang="en-GB" sz="2400" b="1" noProof="0" dirty="0">
                <a:solidFill>
                  <a:srgbClr val="253746"/>
                </a:solidFill>
                <a:latin typeface="Myriad Pro Light" panose="020B0603030403020204" pitchFamily="34" charset="0"/>
              </a:rPr>
              <a:t>52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  </a:t>
            </a:r>
          </a:p>
        </p:txBody>
      </p:sp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F7D1C77-2F7C-4A63-A068-0D38F7C902F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7" t="46040" r="6047" b="44498"/>
          <a:stretch/>
        </p:blipFill>
        <p:spPr>
          <a:xfrm>
            <a:off x="72594" y="3674156"/>
            <a:ext cx="8977621" cy="683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1EDF696-497A-4653-BA73-31E5A24495E2}"/>
              </a:ext>
            </a:extLst>
          </p:cNvPr>
          <p:cNvGrpSpPr/>
          <p:nvPr/>
        </p:nvGrpSpPr>
        <p:grpSpPr>
          <a:xfrm>
            <a:off x="4522639" y="3922170"/>
            <a:ext cx="418158" cy="482619"/>
            <a:chOff x="4479874" y="5454502"/>
            <a:chExt cx="418158" cy="482619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2C564C6-4DFE-47B3-A887-D98F4025C6AD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E7865D6-FEA7-4C4F-ACDC-295CA4F2FC5C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253746"/>
                  </a:solidFill>
                </a:rPr>
                <a:t>52</a:t>
              </a:r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5A9B5CF-95D2-4691-B8E6-84B472B9BE2F}"/>
              </a:ext>
            </a:extLst>
          </p:cNvPr>
          <p:cNvSpPr/>
          <p:nvPr/>
        </p:nvSpPr>
        <p:spPr>
          <a:xfrm>
            <a:off x="3653963" y="3674156"/>
            <a:ext cx="907229" cy="223706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725CAD-F4E6-4892-AA4C-333DF854A705}"/>
              </a:ext>
            </a:extLst>
          </p:cNvPr>
          <p:cNvSpPr txBox="1"/>
          <p:nvPr/>
        </p:nvSpPr>
        <p:spPr>
          <a:xfrm>
            <a:off x="3832738" y="3423061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253746"/>
                </a:solidFill>
              </a:rPr>
              <a:t>+10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A9FA41F-63CB-4C5B-8C7D-0E93B36A5BF7}"/>
              </a:ext>
            </a:extLst>
          </p:cNvPr>
          <p:cNvSpPr/>
          <p:nvPr/>
        </p:nvSpPr>
        <p:spPr>
          <a:xfrm>
            <a:off x="4521161" y="3679881"/>
            <a:ext cx="178775" cy="223706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528784-4E10-49D1-A48F-B46B3C2D01DA}"/>
              </a:ext>
            </a:extLst>
          </p:cNvPr>
          <p:cNvSpPr txBox="1"/>
          <p:nvPr/>
        </p:nvSpPr>
        <p:spPr>
          <a:xfrm>
            <a:off x="4411105" y="3433024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253746"/>
                </a:solidFill>
              </a:rPr>
              <a:t>+2</a:t>
            </a:r>
          </a:p>
        </p:txBody>
      </p:sp>
    </p:spTree>
    <p:extLst>
      <p:ext uri="{BB962C8B-B14F-4D97-AF65-F5344CB8AC3E}">
        <p14:creationId xmlns:p14="http://schemas.microsoft.com/office/powerpoint/2010/main" val="108195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9" grpId="0" animBg="1"/>
      <p:bldP spid="20" grpId="0"/>
      <p:bldP spid="21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2: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11, 12, 13, 21, 22, 23, 31, 32, and 33.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50F42A2-4216-4304-8F33-D8E163DB2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D20DB520-E536-4DDA-81E5-31AE2EB69FDB}"/>
              </a:ext>
            </a:extLst>
          </p:cNvPr>
          <p:cNvSpPr/>
          <p:nvPr/>
        </p:nvSpPr>
        <p:spPr>
          <a:xfrm>
            <a:off x="4476466" y="2606723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7A699A4-70BE-4105-A9E4-3B574D4E79EC}"/>
              </a:ext>
            </a:extLst>
          </p:cNvPr>
          <p:cNvSpPr/>
          <p:nvPr/>
        </p:nvSpPr>
        <p:spPr>
          <a:xfrm>
            <a:off x="4476466" y="2606723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79CF206-5A54-4C77-BEE6-CC8042D2836D}"/>
              </a:ext>
            </a:extLst>
          </p:cNvPr>
          <p:cNvSpPr/>
          <p:nvPr/>
        </p:nvSpPr>
        <p:spPr>
          <a:xfrm>
            <a:off x="431334" y="3481933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B6A54E7-EACF-4406-93E0-865BF9F41674}"/>
              </a:ext>
            </a:extLst>
          </p:cNvPr>
          <p:cNvGrpSpPr/>
          <p:nvPr/>
        </p:nvGrpSpPr>
        <p:grpSpPr>
          <a:xfrm>
            <a:off x="5051198" y="971551"/>
            <a:ext cx="3723776" cy="2058252"/>
            <a:chOff x="3816925" y="3895097"/>
            <a:chExt cx="3723776" cy="2058252"/>
          </a:xfrm>
        </p:grpSpPr>
        <p:sp>
          <p:nvSpPr>
            <p:cNvPr id="11" name="Speech Bubble: Rectangle with Corners Rounded 14">
              <a:extLst>
                <a:ext uri="{FF2B5EF4-FFF2-40B4-BE49-F238E27FC236}">
                  <a16:creationId xmlns:a16="http://schemas.microsoft.com/office/drawing/2014/main" id="{36805377-C5E2-493F-87CE-517E847E41E6}"/>
                </a:ext>
              </a:extLst>
            </p:cNvPr>
            <p:cNvSpPr/>
            <p:nvPr/>
          </p:nvSpPr>
          <p:spPr>
            <a:xfrm>
              <a:off x="3816925" y="3895097"/>
              <a:ext cx="3723776" cy="2058252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Which do you find easier – showing this on the beaded line or the number grid? </a:t>
              </a:r>
              <a:endPara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endParaRP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B2C95E0-BE71-43A0-A770-906C5267BDB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919127" y="4167529"/>
              <a:ext cx="330298" cy="716535"/>
            </a:xfrm>
            <a:prstGeom prst="rect">
              <a:avLst/>
            </a:prstGeom>
          </p:spPr>
        </p:pic>
      </p:grpSp>
      <p:sp>
        <p:nvSpPr>
          <p:cNvPr id="14" name="Speech Bubble: Rectangle with Corners Rounded 14">
            <a:extLst>
              <a:ext uri="{FF2B5EF4-FFF2-40B4-BE49-F238E27FC236}">
                <a16:creationId xmlns:a16="http://schemas.microsoft.com/office/drawing/2014/main" id="{7DE68C27-86F3-4401-9776-528D907764E6}"/>
              </a:ext>
            </a:extLst>
          </p:cNvPr>
          <p:cNvSpPr/>
          <p:nvPr/>
        </p:nvSpPr>
        <p:spPr>
          <a:xfrm>
            <a:off x="4711006" y="3238500"/>
            <a:ext cx="4001660" cy="2200416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The important thing is to have a clear picture of what’s happening in our heads! </a:t>
            </a:r>
          </a:p>
        </p:txBody>
      </p:sp>
    </p:spTree>
    <p:extLst>
      <p:ext uri="{BB962C8B-B14F-4D97-AF65-F5344CB8AC3E}">
        <p14:creationId xmlns:p14="http://schemas.microsoft.com/office/powerpoint/2010/main" val="106818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L -0.00069 0.061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07407E-6 L 0.05347 0.0002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11, 12, 13, 21, 22, 23, 31, 32, and 33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EB446BE-AC49-45FB-B681-AEAC59A10C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7" t="46040" r="6047" b="44498"/>
          <a:stretch/>
        </p:blipFill>
        <p:spPr>
          <a:xfrm>
            <a:off x="52081" y="914915"/>
            <a:ext cx="8977621" cy="683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4498570-E9C5-4330-AB00-E90582D83339}"/>
              </a:ext>
            </a:extLst>
          </p:cNvPr>
          <p:cNvGrpSpPr/>
          <p:nvPr/>
        </p:nvGrpSpPr>
        <p:grpSpPr>
          <a:xfrm>
            <a:off x="4846760" y="1162929"/>
            <a:ext cx="418158" cy="482619"/>
            <a:chOff x="4479874" y="5454502"/>
            <a:chExt cx="418158" cy="482619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10C4405-8587-4FFE-97B9-D103BD882E42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16DE2B5-60B3-4981-AE3C-2054B7E86A1F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56</a:t>
              </a:r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03D9AD9-49D7-4D6A-85E7-0F81506F41DD}"/>
              </a:ext>
            </a:extLst>
          </p:cNvPr>
          <p:cNvSpPr/>
          <p:nvPr/>
        </p:nvSpPr>
        <p:spPr>
          <a:xfrm>
            <a:off x="3189684" y="914915"/>
            <a:ext cx="901384" cy="223706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0B65EB-92E4-4473-9989-D8CBF9E4635D}"/>
              </a:ext>
            </a:extLst>
          </p:cNvPr>
          <p:cNvSpPr txBox="1"/>
          <p:nvPr/>
        </p:nvSpPr>
        <p:spPr>
          <a:xfrm>
            <a:off x="3379091" y="663820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+10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ACA8907-9DDD-4991-B27F-B5797D8C345F}"/>
              </a:ext>
            </a:extLst>
          </p:cNvPr>
          <p:cNvSpPr/>
          <p:nvPr/>
        </p:nvSpPr>
        <p:spPr>
          <a:xfrm>
            <a:off x="4938818" y="920640"/>
            <a:ext cx="113462" cy="217981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CC5BF5-685B-42BC-B968-191BD72442E2}"/>
              </a:ext>
            </a:extLst>
          </p:cNvPr>
          <p:cNvSpPr txBox="1"/>
          <p:nvPr/>
        </p:nvSpPr>
        <p:spPr>
          <a:xfrm>
            <a:off x="4749031" y="673783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</a:t>
            </a:r>
          </a:p>
        </p:txBody>
      </p: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1E42526F-FA9E-414D-9350-570F630C12E2}"/>
              </a:ext>
            </a:extLst>
          </p:cNvPr>
          <p:cNvSpPr/>
          <p:nvPr/>
        </p:nvSpPr>
        <p:spPr>
          <a:xfrm>
            <a:off x="5532597" y="3245390"/>
            <a:ext cx="2346158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35 +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21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020E21C-F292-4E48-8472-1D98E4E490B1}"/>
              </a:ext>
            </a:extLst>
          </p:cNvPr>
          <p:cNvGrpSpPr/>
          <p:nvPr/>
        </p:nvGrpSpPr>
        <p:grpSpPr>
          <a:xfrm>
            <a:off x="3018099" y="1180005"/>
            <a:ext cx="418158" cy="482619"/>
            <a:chOff x="4479874" y="5454502"/>
            <a:chExt cx="418158" cy="482619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711EFEB-2570-4DAE-84C0-BE74E1343264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6FF804F-A615-4E6B-9121-4356A14F926B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35</a:t>
              </a:r>
            </a:p>
          </p:txBody>
        </p:sp>
      </p:grpSp>
      <p:pic>
        <p:nvPicPr>
          <p:cNvPr id="19" name="Picture 2">
            <a:extLst>
              <a:ext uri="{FF2B5EF4-FFF2-40B4-BE49-F238E27FC236}">
                <a16:creationId xmlns:a16="http://schemas.microsoft.com/office/drawing/2014/main" id="{E897BC35-189A-4028-91AD-95C5D05DD3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8"/>
          <a:stretch/>
        </p:blipFill>
        <p:spPr bwMode="auto">
          <a:xfrm>
            <a:off x="353386" y="1789612"/>
            <a:ext cx="4382531" cy="4386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4EA2AA97-F297-4418-82F2-6E13069F2020}"/>
              </a:ext>
            </a:extLst>
          </p:cNvPr>
          <p:cNvSpPr/>
          <p:nvPr/>
        </p:nvSpPr>
        <p:spPr>
          <a:xfrm>
            <a:off x="2112497" y="3163966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0918572-995E-45A4-9DE4-2A8C72297856}"/>
              </a:ext>
            </a:extLst>
          </p:cNvPr>
          <p:cNvSpPr/>
          <p:nvPr/>
        </p:nvSpPr>
        <p:spPr>
          <a:xfrm>
            <a:off x="2136582" y="3179824"/>
            <a:ext cx="380773" cy="39016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EB11D8A-B341-42A9-9199-922A5FEFDB7E}"/>
              </a:ext>
            </a:extLst>
          </p:cNvPr>
          <p:cNvSpPr/>
          <p:nvPr/>
        </p:nvSpPr>
        <p:spPr>
          <a:xfrm>
            <a:off x="2126145" y="3982643"/>
            <a:ext cx="380773" cy="39016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Speech Bubble: Rectangle with Corners Rounded 10">
            <a:extLst>
              <a:ext uri="{FF2B5EF4-FFF2-40B4-BE49-F238E27FC236}">
                <a16:creationId xmlns:a16="http://schemas.microsoft.com/office/drawing/2014/main" id="{B4211146-7469-454F-AA7F-33ED9A5D5F7E}"/>
              </a:ext>
            </a:extLst>
          </p:cNvPr>
          <p:cNvSpPr/>
          <p:nvPr/>
        </p:nvSpPr>
        <p:spPr>
          <a:xfrm>
            <a:off x="5330485" y="3228330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35 + 21 =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56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12C0964-7A5B-4AD3-8B79-218F4729A5AC}"/>
              </a:ext>
            </a:extLst>
          </p:cNvPr>
          <p:cNvSpPr/>
          <p:nvPr/>
        </p:nvSpPr>
        <p:spPr>
          <a:xfrm>
            <a:off x="4096912" y="930834"/>
            <a:ext cx="848438" cy="184773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B8447EC-08F4-430D-9446-99C36D4CA634}"/>
              </a:ext>
            </a:extLst>
          </p:cNvPr>
          <p:cNvSpPr txBox="1"/>
          <p:nvPr/>
        </p:nvSpPr>
        <p:spPr>
          <a:xfrm>
            <a:off x="4282121" y="666092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+10</a:t>
            </a:r>
          </a:p>
        </p:txBody>
      </p:sp>
    </p:spTree>
    <p:extLst>
      <p:ext uri="{BB962C8B-B14F-4D97-AF65-F5344CB8AC3E}">
        <p14:creationId xmlns:p14="http://schemas.microsoft.com/office/powerpoint/2010/main" val="271988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037E-7 L -0.00121 0.116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40741E-7 L 0.04687 -0.0011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4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3" grpId="0" animBg="1"/>
      <p:bldP spid="14" grpId="0"/>
      <p:bldP spid="15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 animBg="1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11, 12, 13, 21, 22, 23, 31, 32, and 33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EB446BE-AC49-45FB-B681-AEAC59A10C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7" t="46040" r="6047" b="44498"/>
          <a:stretch/>
        </p:blipFill>
        <p:spPr>
          <a:xfrm>
            <a:off x="52081" y="914915"/>
            <a:ext cx="8977621" cy="683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4498570-E9C5-4330-AB00-E90582D83339}"/>
              </a:ext>
            </a:extLst>
          </p:cNvPr>
          <p:cNvGrpSpPr/>
          <p:nvPr/>
        </p:nvGrpSpPr>
        <p:grpSpPr>
          <a:xfrm>
            <a:off x="5888865" y="1162929"/>
            <a:ext cx="418158" cy="482619"/>
            <a:chOff x="4479874" y="5454502"/>
            <a:chExt cx="418158" cy="482619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10C4405-8587-4FFE-97B9-D103BD882E42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16DE2B5-60B3-4981-AE3C-2054B7E86A1F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600" b="1" dirty="0">
                  <a:solidFill>
                    <a:srgbClr val="253746"/>
                  </a:solidFill>
                  <a:latin typeface="Calibri" panose="020F0502020204030204"/>
                </a:rPr>
                <a:t>68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03D9AD9-49D7-4D6A-85E7-0F81506F41DD}"/>
              </a:ext>
            </a:extLst>
          </p:cNvPr>
          <p:cNvSpPr/>
          <p:nvPr/>
        </p:nvSpPr>
        <p:spPr>
          <a:xfrm>
            <a:off x="4162119" y="914915"/>
            <a:ext cx="901384" cy="223706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0B65EB-92E4-4473-9989-D8CBF9E4635D}"/>
              </a:ext>
            </a:extLst>
          </p:cNvPr>
          <p:cNvSpPr txBox="1"/>
          <p:nvPr/>
        </p:nvSpPr>
        <p:spPr>
          <a:xfrm>
            <a:off x="4325399" y="663820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+10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ACA8907-9DDD-4991-B27F-B5797D8C345F}"/>
              </a:ext>
            </a:extLst>
          </p:cNvPr>
          <p:cNvSpPr/>
          <p:nvPr/>
        </p:nvSpPr>
        <p:spPr>
          <a:xfrm>
            <a:off x="5885125" y="920641"/>
            <a:ext cx="191739" cy="210886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CC5BF5-685B-42BC-B968-191BD72442E2}"/>
              </a:ext>
            </a:extLst>
          </p:cNvPr>
          <p:cNvSpPr txBox="1"/>
          <p:nvPr/>
        </p:nvSpPr>
        <p:spPr>
          <a:xfrm>
            <a:off x="5695339" y="673783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+2</a:t>
            </a:r>
          </a:p>
        </p:txBody>
      </p: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1E42526F-FA9E-414D-9350-570F630C12E2}"/>
              </a:ext>
            </a:extLst>
          </p:cNvPr>
          <p:cNvSpPr/>
          <p:nvPr/>
        </p:nvSpPr>
        <p:spPr>
          <a:xfrm>
            <a:off x="5532597" y="3245390"/>
            <a:ext cx="2346158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46 +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22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020E21C-F292-4E48-8472-1D98E4E490B1}"/>
              </a:ext>
            </a:extLst>
          </p:cNvPr>
          <p:cNvGrpSpPr/>
          <p:nvPr/>
        </p:nvGrpSpPr>
        <p:grpSpPr>
          <a:xfrm>
            <a:off x="3964407" y="1180005"/>
            <a:ext cx="418158" cy="482619"/>
            <a:chOff x="4479874" y="5454502"/>
            <a:chExt cx="418158" cy="482619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711EFEB-2570-4DAE-84C0-BE74E1343264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6FF804F-A615-4E6B-9121-4356A14F926B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600" b="1" dirty="0">
                  <a:solidFill>
                    <a:srgbClr val="253746"/>
                  </a:solidFill>
                  <a:latin typeface="Calibri" panose="020F0502020204030204"/>
                </a:rPr>
                <a:t>46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9" name="Picture 2">
            <a:extLst>
              <a:ext uri="{FF2B5EF4-FFF2-40B4-BE49-F238E27FC236}">
                <a16:creationId xmlns:a16="http://schemas.microsoft.com/office/drawing/2014/main" id="{E897BC35-189A-4028-91AD-95C5D05DD3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8"/>
          <a:stretch/>
        </p:blipFill>
        <p:spPr bwMode="auto">
          <a:xfrm>
            <a:off x="353386" y="1789612"/>
            <a:ext cx="4382531" cy="4386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4EA2AA97-F297-4418-82F2-6E13069F2020}"/>
              </a:ext>
            </a:extLst>
          </p:cNvPr>
          <p:cNvSpPr/>
          <p:nvPr/>
        </p:nvSpPr>
        <p:spPr>
          <a:xfrm>
            <a:off x="2529589" y="3565016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0918572-995E-45A4-9DE4-2A8C72297856}"/>
              </a:ext>
            </a:extLst>
          </p:cNvPr>
          <p:cNvSpPr/>
          <p:nvPr/>
        </p:nvSpPr>
        <p:spPr>
          <a:xfrm>
            <a:off x="2553674" y="3580874"/>
            <a:ext cx="380773" cy="39016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EB11D8A-B341-42A9-9199-922A5FEFDB7E}"/>
              </a:ext>
            </a:extLst>
          </p:cNvPr>
          <p:cNvSpPr/>
          <p:nvPr/>
        </p:nvSpPr>
        <p:spPr>
          <a:xfrm>
            <a:off x="2543237" y="4383693"/>
            <a:ext cx="380773" cy="39016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Speech Bubble: Rectangle with Corners Rounded 10">
            <a:extLst>
              <a:ext uri="{FF2B5EF4-FFF2-40B4-BE49-F238E27FC236}">
                <a16:creationId xmlns:a16="http://schemas.microsoft.com/office/drawing/2014/main" id="{B4211146-7469-454F-AA7F-33ED9A5D5F7E}"/>
              </a:ext>
            </a:extLst>
          </p:cNvPr>
          <p:cNvSpPr/>
          <p:nvPr/>
        </p:nvSpPr>
        <p:spPr>
          <a:xfrm>
            <a:off x="5286131" y="3223360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46 + 22 =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68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12C0964-7A5B-4AD3-8B79-218F4729A5AC}"/>
              </a:ext>
            </a:extLst>
          </p:cNvPr>
          <p:cNvSpPr/>
          <p:nvPr/>
        </p:nvSpPr>
        <p:spPr>
          <a:xfrm>
            <a:off x="5034511" y="930834"/>
            <a:ext cx="848438" cy="184773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B8447EC-08F4-430D-9446-99C36D4CA634}"/>
              </a:ext>
            </a:extLst>
          </p:cNvPr>
          <p:cNvSpPr txBox="1"/>
          <p:nvPr/>
        </p:nvSpPr>
        <p:spPr>
          <a:xfrm>
            <a:off x="5228429" y="666092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+10</a:t>
            </a:r>
          </a:p>
        </p:txBody>
      </p:sp>
    </p:spTree>
    <p:extLst>
      <p:ext uri="{BB962C8B-B14F-4D97-AF65-F5344CB8AC3E}">
        <p14:creationId xmlns:p14="http://schemas.microsoft.com/office/powerpoint/2010/main" val="124756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96296E-6 L -0.00122 0.116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0.09253 0.0041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3" grpId="0" animBg="1"/>
      <p:bldP spid="14" grpId="0"/>
      <p:bldP spid="15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 animBg="1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11, 12, 13, 21, 22, 23, 31, 32, and 33.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EB446BE-AC49-45FB-B681-AEAC59A10C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7" t="46040" r="6047" b="44498"/>
          <a:stretch/>
        </p:blipFill>
        <p:spPr>
          <a:xfrm>
            <a:off x="52081" y="914915"/>
            <a:ext cx="8977621" cy="683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4498570-E9C5-4330-AB00-E90582D83339}"/>
              </a:ext>
            </a:extLst>
          </p:cNvPr>
          <p:cNvGrpSpPr/>
          <p:nvPr/>
        </p:nvGrpSpPr>
        <p:grpSpPr>
          <a:xfrm>
            <a:off x="8379944" y="1162929"/>
            <a:ext cx="418158" cy="482619"/>
            <a:chOff x="4479874" y="5454502"/>
            <a:chExt cx="418158" cy="482619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10C4405-8587-4FFE-97B9-D103BD882E42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16DE2B5-60B3-4981-AE3C-2054B7E86A1F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600" b="1" dirty="0">
                  <a:solidFill>
                    <a:srgbClr val="253746"/>
                  </a:solidFill>
                  <a:latin typeface="Calibri" panose="020F0502020204030204"/>
                </a:rPr>
                <a:t>9</a:t>
              </a: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</a:t>
              </a:r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03D9AD9-49D7-4D6A-85E7-0F81506F41DD}"/>
              </a:ext>
            </a:extLst>
          </p:cNvPr>
          <p:cNvSpPr/>
          <p:nvPr/>
        </p:nvSpPr>
        <p:spPr>
          <a:xfrm>
            <a:off x="5837356" y="914915"/>
            <a:ext cx="901384" cy="223706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0B65EB-92E4-4473-9989-D8CBF9E4635D}"/>
              </a:ext>
            </a:extLst>
          </p:cNvPr>
          <p:cNvSpPr txBox="1"/>
          <p:nvPr/>
        </p:nvSpPr>
        <p:spPr>
          <a:xfrm>
            <a:off x="6026763" y="663820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+10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ACA8907-9DDD-4991-B27F-B5797D8C345F}"/>
              </a:ext>
            </a:extLst>
          </p:cNvPr>
          <p:cNvSpPr/>
          <p:nvPr/>
        </p:nvSpPr>
        <p:spPr>
          <a:xfrm>
            <a:off x="8452952" y="920640"/>
            <a:ext cx="113462" cy="217981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CC5BF5-685B-42BC-B968-191BD72442E2}"/>
              </a:ext>
            </a:extLst>
          </p:cNvPr>
          <p:cNvSpPr txBox="1"/>
          <p:nvPr/>
        </p:nvSpPr>
        <p:spPr>
          <a:xfrm>
            <a:off x="8311109" y="673783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</a:t>
            </a:r>
          </a:p>
        </p:txBody>
      </p: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1E42526F-FA9E-414D-9350-570F630C12E2}"/>
              </a:ext>
            </a:extLst>
          </p:cNvPr>
          <p:cNvSpPr/>
          <p:nvPr/>
        </p:nvSpPr>
        <p:spPr>
          <a:xfrm>
            <a:off x="5532597" y="3245390"/>
            <a:ext cx="2346158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6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5 +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3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1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020E21C-F292-4E48-8472-1D98E4E490B1}"/>
              </a:ext>
            </a:extLst>
          </p:cNvPr>
          <p:cNvGrpSpPr/>
          <p:nvPr/>
        </p:nvGrpSpPr>
        <p:grpSpPr>
          <a:xfrm>
            <a:off x="5665771" y="1180005"/>
            <a:ext cx="418158" cy="482619"/>
            <a:chOff x="4479874" y="5454502"/>
            <a:chExt cx="418158" cy="482619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711EFEB-2570-4DAE-84C0-BE74E1343264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6FF804F-A615-4E6B-9121-4356A14F926B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65</a:t>
              </a:r>
            </a:p>
          </p:txBody>
        </p:sp>
      </p:grpSp>
      <p:pic>
        <p:nvPicPr>
          <p:cNvPr id="19" name="Picture 2">
            <a:extLst>
              <a:ext uri="{FF2B5EF4-FFF2-40B4-BE49-F238E27FC236}">
                <a16:creationId xmlns:a16="http://schemas.microsoft.com/office/drawing/2014/main" id="{E897BC35-189A-4028-91AD-95C5D05DD3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8"/>
          <a:stretch/>
        </p:blipFill>
        <p:spPr bwMode="auto">
          <a:xfrm>
            <a:off x="353386" y="1789612"/>
            <a:ext cx="4382531" cy="4386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4EA2AA97-F297-4418-82F2-6E13069F2020}"/>
              </a:ext>
            </a:extLst>
          </p:cNvPr>
          <p:cNvSpPr/>
          <p:nvPr/>
        </p:nvSpPr>
        <p:spPr>
          <a:xfrm>
            <a:off x="2112497" y="4405922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0918572-995E-45A4-9DE4-2A8C72297856}"/>
              </a:ext>
            </a:extLst>
          </p:cNvPr>
          <p:cNvSpPr/>
          <p:nvPr/>
        </p:nvSpPr>
        <p:spPr>
          <a:xfrm>
            <a:off x="2136582" y="4421780"/>
            <a:ext cx="380773" cy="39016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EB11D8A-B341-42A9-9199-922A5FEFDB7E}"/>
              </a:ext>
            </a:extLst>
          </p:cNvPr>
          <p:cNvSpPr/>
          <p:nvPr/>
        </p:nvSpPr>
        <p:spPr>
          <a:xfrm>
            <a:off x="2126145" y="5634035"/>
            <a:ext cx="380773" cy="39016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Speech Bubble: Rectangle with Corners Rounded 10">
            <a:extLst>
              <a:ext uri="{FF2B5EF4-FFF2-40B4-BE49-F238E27FC236}">
                <a16:creationId xmlns:a16="http://schemas.microsoft.com/office/drawing/2014/main" id="{B4211146-7469-454F-AA7F-33ED9A5D5F7E}"/>
              </a:ext>
            </a:extLst>
          </p:cNvPr>
          <p:cNvSpPr/>
          <p:nvPr/>
        </p:nvSpPr>
        <p:spPr>
          <a:xfrm>
            <a:off x="5286131" y="3245389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65 + 31 =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96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12C0964-7A5B-4AD3-8B79-218F4729A5AC}"/>
              </a:ext>
            </a:extLst>
          </p:cNvPr>
          <p:cNvSpPr/>
          <p:nvPr/>
        </p:nvSpPr>
        <p:spPr>
          <a:xfrm>
            <a:off x="6744584" y="930834"/>
            <a:ext cx="848438" cy="184773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B8447EC-08F4-430D-9446-99C36D4CA634}"/>
              </a:ext>
            </a:extLst>
          </p:cNvPr>
          <p:cNvSpPr txBox="1"/>
          <p:nvPr/>
        </p:nvSpPr>
        <p:spPr>
          <a:xfrm>
            <a:off x="6929793" y="666092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+10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09DB45D-24ED-49F5-BAB0-5057CE42B080}"/>
              </a:ext>
            </a:extLst>
          </p:cNvPr>
          <p:cNvSpPr/>
          <p:nvPr/>
        </p:nvSpPr>
        <p:spPr>
          <a:xfrm>
            <a:off x="7609516" y="933107"/>
            <a:ext cx="848438" cy="184773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5C0276-62D4-43B6-B248-FB41F02932FE}"/>
              </a:ext>
            </a:extLst>
          </p:cNvPr>
          <p:cNvSpPr txBox="1"/>
          <p:nvPr/>
        </p:nvSpPr>
        <p:spPr>
          <a:xfrm>
            <a:off x="7832825" y="668365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+10</a:t>
            </a:r>
          </a:p>
        </p:txBody>
      </p:sp>
    </p:spTree>
    <p:extLst>
      <p:ext uri="{BB962C8B-B14F-4D97-AF65-F5344CB8AC3E}">
        <p14:creationId xmlns:p14="http://schemas.microsoft.com/office/powerpoint/2010/main" val="427916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-0.00121 0.1768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022E-16 L 0.04687 -0.0011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4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3" grpId="0" animBg="1"/>
      <p:bldP spid="14" grpId="0"/>
      <p:bldP spid="15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 animBg="1"/>
      <p:bldP spid="25" grpId="0"/>
      <p:bldP spid="26" grpId="0" animBg="1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11, 12, 13, 21, 22, 23, 31, 32, and 33.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Speech Bubble: Rectangle with Corners Rounded 14">
            <a:extLst>
              <a:ext uri="{FF2B5EF4-FFF2-40B4-BE49-F238E27FC236}">
                <a16:creationId xmlns:a16="http://schemas.microsoft.com/office/drawing/2014/main" id="{8DA563EA-4E8B-4383-9FF0-9496B56E7B8E}"/>
              </a:ext>
            </a:extLst>
          </p:cNvPr>
          <p:cNvSpPr/>
          <p:nvPr/>
        </p:nvSpPr>
        <p:spPr>
          <a:xfrm>
            <a:off x="2610513" y="511039"/>
            <a:ext cx="3442977" cy="1716131"/>
          </a:xfrm>
          <a:prstGeom prst="cloudCallout">
            <a:avLst>
              <a:gd name="adj1" fmla="val -54559"/>
              <a:gd name="adj2" fmla="val 4660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We’re going to calculate 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36 + 33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. Label 36 on your beaded line. </a:t>
            </a:r>
          </a:p>
        </p:txBody>
      </p:sp>
      <p:sp>
        <p:nvSpPr>
          <p:cNvPr id="29" name="Speech Bubble: Rectangle with Corners Rounded 14">
            <a:extLst>
              <a:ext uri="{FF2B5EF4-FFF2-40B4-BE49-F238E27FC236}">
                <a16:creationId xmlns:a16="http://schemas.microsoft.com/office/drawing/2014/main" id="{AB4AD4CA-316C-42AE-A190-398D30D3360D}"/>
              </a:ext>
            </a:extLst>
          </p:cNvPr>
          <p:cNvSpPr/>
          <p:nvPr/>
        </p:nvSpPr>
        <p:spPr>
          <a:xfrm>
            <a:off x="886634" y="2470828"/>
            <a:ext cx="3658813" cy="1716131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First person</a:t>
            </a:r>
          </a:p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Draw 3 jumps of 10, counting in 10s as you do so. </a:t>
            </a:r>
          </a:p>
        </p:txBody>
      </p:sp>
      <p:sp>
        <p:nvSpPr>
          <p:cNvPr id="31" name="Speech Bubble: Rectangle with Corners Rounded 14">
            <a:extLst>
              <a:ext uri="{FF2B5EF4-FFF2-40B4-BE49-F238E27FC236}">
                <a16:creationId xmlns:a16="http://schemas.microsoft.com/office/drawing/2014/main" id="{9495C212-3F0E-481D-B234-47AC8A20E9C7}"/>
              </a:ext>
            </a:extLst>
          </p:cNvPr>
          <p:cNvSpPr/>
          <p:nvPr/>
        </p:nvSpPr>
        <p:spPr>
          <a:xfrm>
            <a:off x="4545447" y="2463151"/>
            <a:ext cx="3658813" cy="1716131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Second person</a:t>
            </a:r>
          </a:p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Draw the small hop of 3 and label where you land. </a:t>
            </a:r>
          </a:p>
        </p:txBody>
      </p:sp>
      <p:sp>
        <p:nvSpPr>
          <p:cNvPr id="32" name="Speech Bubble: Rectangle with Corners Rounded 10">
            <a:extLst>
              <a:ext uri="{FF2B5EF4-FFF2-40B4-BE49-F238E27FC236}">
                <a16:creationId xmlns:a16="http://schemas.microsoft.com/office/drawing/2014/main" id="{F6C4CF6C-BA21-4A37-8B53-95F2F8F50D9F}"/>
              </a:ext>
            </a:extLst>
          </p:cNvPr>
          <p:cNvSpPr/>
          <p:nvPr/>
        </p:nvSpPr>
        <p:spPr>
          <a:xfrm>
            <a:off x="3163903" y="4927834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36 + 33=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69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765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11, 12, 13, 21, 22, 23, 31, 32, and 33.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Speech Bubble: Rectangle with Corners Rounded 14">
            <a:extLst>
              <a:ext uri="{FF2B5EF4-FFF2-40B4-BE49-F238E27FC236}">
                <a16:creationId xmlns:a16="http://schemas.microsoft.com/office/drawing/2014/main" id="{8DA563EA-4E8B-4383-9FF0-9496B56E7B8E}"/>
              </a:ext>
            </a:extLst>
          </p:cNvPr>
          <p:cNvSpPr/>
          <p:nvPr/>
        </p:nvSpPr>
        <p:spPr>
          <a:xfrm>
            <a:off x="2610513" y="546432"/>
            <a:ext cx="3442977" cy="1716131"/>
          </a:xfrm>
          <a:prstGeom prst="cloudCallout">
            <a:avLst>
              <a:gd name="adj1" fmla="val -54559"/>
              <a:gd name="adj2" fmla="val 4660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We’re going to calculate 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47 + 33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. Label 36 on your beaded line. </a:t>
            </a:r>
          </a:p>
        </p:txBody>
      </p:sp>
      <p:sp>
        <p:nvSpPr>
          <p:cNvPr id="29" name="Speech Bubble: Rectangle with Corners Rounded 14">
            <a:extLst>
              <a:ext uri="{FF2B5EF4-FFF2-40B4-BE49-F238E27FC236}">
                <a16:creationId xmlns:a16="http://schemas.microsoft.com/office/drawing/2014/main" id="{AB4AD4CA-316C-42AE-A190-398D30D3360D}"/>
              </a:ext>
            </a:extLst>
          </p:cNvPr>
          <p:cNvSpPr/>
          <p:nvPr/>
        </p:nvSpPr>
        <p:spPr>
          <a:xfrm>
            <a:off x="886634" y="2470828"/>
            <a:ext cx="3658813" cy="1716131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First person</a:t>
            </a:r>
          </a:p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Draw 3 jumps of 10, counting in 10s as you do so. </a:t>
            </a:r>
          </a:p>
        </p:txBody>
      </p:sp>
      <p:sp>
        <p:nvSpPr>
          <p:cNvPr id="31" name="Speech Bubble: Rectangle with Corners Rounded 14">
            <a:extLst>
              <a:ext uri="{FF2B5EF4-FFF2-40B4-BE49-F238E27FC236}">
                <a16:creationId xmlns:a16="http://schemas.microsoft.com/office/drawing/2014/main" id="{9495C212-3F0E-481D-B234-47AC8A20E9C7}"/>
              </a:ext>
            </a:extLst>
          </p:cNvPr>
          <p:cNvSpPr/>
          <p:nvPr/>
        </p:nvSpPr>
        <p:spPr>
          <a:xfrm>
            <a:off x="4545447" y="2463151"/>
            <a:ext cx="3658813" cy="1716131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Second person</a:t>
            </a:r>
          </a:p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Draw the small hop of 3 and label where you land. </a:t>
            </a:r>
          </a:p>
        </p:txBody>
      </p:sp>
      <p:sp>
        <p:nvSpPr>
          <p:cNvPr id="32" name="Speech Bubble: Rectangle with Corners Rounded 10">
            <a:extLst>
              <a:ext uri="{FF2B5EF4-FFF2-40B4-BE49-F238E27FC236}">
                <a16:creationId xmlns:a16="http://schemas.microsoft.com/office/drawing/2014/main" id="{F6C4CF6C-BA21-4A37-8B53-95F2F8F50D9F}"/>
              </a:ext>
            </a:extLst>
          </p:cNvPr>
          <p:cNvSpPr/>
          <p:nvPr/>
        </p:nvSpPr>
        <p:spPr>
          <a:xfrm>
            <a:off x="2716040" y="4822578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47 + 33=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80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sp>
        <p:nvSpPr>
          <p:cNvPr id="9" name="Speech Bubble: Rectangle with Corners Rounded 14">
            <a:extLst>
              <a:ext uri="{FF2B5EF4-FFF2-40B4-BE49-F238E27FC236}">
                <a16:creationId xmlns:a16="http://schemas.microsoft.com/office/drawing/2014/main" id="{224EA520-2EEF-4115-B87E-31C871722335}"/>
              </a:ext>
            </a:extLst>
          </p:cNvPr>
          <p:cNvSpPr/>
          <p:nvPr/>
        </p:nvSpPr>
        <p:spPr>
          <a:xfrm>
            <a:off x="6053490" y="4244138"/>
            <a:ext cx="3066532" cy="1840193"/>
          </a:xfrm>
          <a:prstGeom prst="cloudCallout">
            <a:avLst>
              <a:gd name="adj1" fmla="val -62805"/>
              <a:gd name="adj2" fmla="val 36699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See how we landed on a multiple of 10 this time.</a:t>
            </a:r>
          </a:p>
        </p:txBody>
      </p:sp>
    </p:spTree>
    <p:extLst>
      <p:ext uri="{BB962C8B-B14F-4D97-AF65-F5344CB8AC3E}">
        <p14:creationId xmlns:p14="http://schemas.microsoft.com/office/powerpoint/2010/main" val="310580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2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B3FA95-374D-479F-BBAF-550B909F0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77D2A1-BC9F-496A-80D9-C488076FC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40F33D-C5CF-4C35-B86B-09364045D1F7}"/>
              </a:ext>
            </a:extLst>
          </p:cNvPr>
          <p:cNvSpPr txBox="1"/>
          <p:nvPr/>
        </p:nvSpPr>
        <p:spPr>
          <a:xfrm>
            <a:off x="517590" y="332329"/>
            <a:ext cx="3211551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1 – Pair/Group Work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6AF9EE-F551-4B1C-B27D-69B3BA8514CB}"/>
              </a:ext>
            </a:extLst>
          </p:cNvPr>
          <p:cNvSpPr txBox="1"/>
          <p:nvPr/>
        </p:nvSpPr>
        <p:spPr>
          <a:xfrm>
            <a:off x="517590" y="1116343"/>
            <a:ext cx="3947532" cy="480131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You are playing a game called </a:t>
            </a:r>
            <a:r>
              <a:rPr lang="en-GB" i="1" dirty="0"/>
              <a:t>Biscuit 77 </a:t>
            </a:r>
            <a:r>
              <a:rPr lang="en-GB" dirty="0"/>
              <a:t>(because if they land on 77, you get to have a biscuit to eat!). </a:t>
            </a:r>
          </a:p>
          <a:p>
            <a:pPr lvl="0"/>
            <a:r>
              <a:rPr lang="en-GB" dirty="0"/>
              <a:t>Work in pairs. Spread out the Addition cards face down.   </a:t>
            </a:r>
          </a:p>
          <a:p>
            <a:pPr lvl="0"/>
            <a:r>
              <a:rPr lang="en-GB" dirty="0"/>
              <a:t>Each child places their counter on a number between 1 and 20 on the grid.  </a:t>
            </a:r>
          </a:p>
          <a:p>
            <a:pPr lvl="0"/>
            <a:r>
              <a:rPr lang="en-GB" dirty="0"/>
              <a:t>Take turns to turn over an Addition card and move your counter to add the number shown.  Partner. You watch carefully to check that they add correctly.  </a:t>
            </a:r>
          </a:p>
          <a:p>
            <a:pPr lvl="0"/>
            <a:r>
              <a:rPr lang="en-GB" dirty="0"/>
              <a:t>After 3 turns each,  see whose counter is closest to the ‘Biscuit’ number 77. </a:t>
            </a:r>
            <a:r>
              <a:rPr lang="en-GB" i="1" dirty="0"/>
              <a:t>Is 67 closer to 77 than 74..?</a:t>
            </a:r>
            <a:r>
              <a:rPr lang="en-GB" dirty="0"/>
              <a:t>  The person closest scores a point.  </a:t>
            </a:r>
          </a:p>
          <a:p>
            <a:pPr lvl="0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82C4B4-0BD4-443B-B968-7E60024570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690" y="332329"/>
            <a:ext cx="4021097" cy="558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333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4BC8C5E14DF4429EFC49A20DDF4223" ma:contentTypeVersion="12" ma:contentTypeDescription="Create a new document." ma:contentTypeScope="" ma:versionID="63b84ce4d99d40017a57b12e8fe5bb0d">
  <xsd:schema xmlns:xsd="http://www.w3.org/2001/XMLSchema" xmlns:xs="http://www.w3.org/2001/XMLSchema" xmlns:p="http://schemas.microsoft.com/office/2006/metadata/properties" xmlns:ns2="f5daa0ad-9060-4071-aaa9-9048be3c42a8" xmlns:ns3="4b756efa-9b49-4f98-968f-46e9b83c250d" targetNamespace="http://schemas.microsoft.com/office/2006/metadata/properties" ma:root="true" ma:fieldsID="c0d5e53cf16e99ec181597e0af6f6993" ns2:_="" ns3:_="">
    <xsd:import namespace="f5daa0ad-9060-4071-aaa9-9048be3c42a8"/>
    <xsd:import namespace="4b756efa-9b49-4f98-968f-46e9b83c2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aa0ad-9060-4071-aaa9-9048be3c42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756efa-9b49-4f98-968f-46e9b83c250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E9E706-FFFF-40F5-AC28-74567BA72F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D4A827-95BE-4284-AC54-3898D983E77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15F1A05-6E43-46BD-909B-EB29814586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daa0ad-9060-4071-aaa9-9048be3c42a8"/>
    <ds:schemaRef ds:uri="4b756efa-9b49-4f98-968f-46e9b83c25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3645</TotalTime>
  <Words>859</Words>
  <Application>Microsoft Office PowerPoint</Application>
  <PresentationFormat>On-screen Show (4:3)</PresentationFormat>
  <Paragraphs>108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274</cp:revision>
  <dcterms:created xsi:type="dcterms:W3CDTF">2018-09-13T11:08:58Z</dcterms:created>
  <dcterms:modified xsi:type="dcterms:W3CDTF">2024-10-29T20:24:37Z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0x010100924BC8C5E14DF4429EFC49A20DDF4223</vt:lpwstr>
  </property>
</Properties>
</file>