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04" r:id="rId1"/>
  </p:sldMasterIdLst>
  <p:notesMasterIdLst>
    <p:notesMasterId r:id="rId14"/>
  </p:notesMasterIdLst>
  <p:sldIdLst>
    <p:sldId id="952" r:id="rId2"/>
    <p:sldId id="949" r:id="rId3"/>
    <p:sldId id="939" r:id="rId4"/>
    <p:sldId id="942" r:id="rId5"/>
    <p:sldId id="943" r:id="rId6"/>
    <p:sldId id="944" r:id="rId7"/>
    <p:sldId id="947" r:id="rId8"/>
    <p:sldId id="945" r:id="rId9"/>
    <p:sldId id="946" r:id="rId10"/>
    <p:sldId id="948" r:id="rId11"/>
    <p:sldId id="950" r:id="rId12"/>
    <p:sldId id="951" r:id="rId13"/>
  </p:sldIdLst>
  <p:sldSz cx="9906000" cy="6858000" type="A4"/>
  <p:notesSz cx="7104063" cy="10234613"/>
  <p:embeddedFontLst>
    <p:embeddedFont>
      <p:font typeface="Calibri" panose="020F0502020204030204" pitchFamily="34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Slides" id="{197FF5E7-57A8-40D7-8FA0-8A089C366947}">
          <p14:sldIdLst>
            <p14:sldId id="952"/>
          </p14:sldIdLst>
        </p14:section>
        <p14:section name="Show Me Slides" id="{059544AC-2C27-45B1-9F95-F87DF8854DD6}">
          <p14:sldIdLst>
            <p14:sldId id="949"/>
            <p14:sldId id="939"/>
            <p14:sldId id="942"/>
            <p14:sldId id="943"/>
            <p14:sldId id="944"/>
            <p14:sldId id="947"/>
            <p14:sldId id="945"/>
            <p14:sldId id="946"/>
            <p14:sldId id="948"/>
            <p14:sldId id="950"/>
            <p14:sldId id="951"/>
          </p14:sldIdLst>
        </p14:section>
        <p14:section name="goteachmaths" id="{F3D720CF-F566-46A6-9361-125255B68FA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3300"/>
    <a:srgbClr val="FF0066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91" autoAdjust="0"/>
    <p:restoredTop sz="92935" autoAdjust="0"/>
  </p:normalViewPr>
  <p:slideViewPr>
    <p:cSldViewPr snapToGrid="0" showGuides="1">
      <p:cViewPr varScale="1">
        <p:scale>
          <a:sx n="79" d="100"/>
          <a:sy n="79" d="100"/>
        </p:scale>
        <p:origin x="880" y="5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5" d="100"/>
        <a:sy n="25" d="100"/>
      </p:scale>
      <p:origin x="0" y="-42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427" cy="513508"/>
          </a:xfrm>
          <a:prstGeom prst="rect">
            <a:avLst/>
          </a:prstGeom>
        </p:spPr>
        <p:txBody>
          <a:bodyPr vert="horz" lIns="94637" tIns="47319" rIns="94637" bIns="4731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637" tIns="47319" rIns="94637" bIns="47319" rtlCol="0"/>
          <a:lstStyle>
            <a:lvl1pPr algn="r">
              <a:defRPr sz="1300"/>
            </a:lvl1pPr>
          </a:lstStyle>
          <a:p>
            <a:fld id="{9C6A85EB-AF26-437E-8488-94E19A13AA79}" type="datetimeFigureOut">
              <a:rPr lang="en-GB" smtClean="0"/>
              <a:t>11/11/2023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7" tIns="47319" rIns="94637" bIns="4731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10"/>
            <a:ext cx="5683250" cy="4029878"/>
          </a:xfrm>
          <a:prstGeom prst="rect">
            <a:avLst/>
          </a:prstGeom>
        </p:spPr>
        <p:txBody>
          <a:bodyPr vert="horz" lIns="94637" tIns="47319" rIns="94637" bIns="4731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21110"/>
            <a:ext cx="3078427" cy="513507"/>
          </a:xfrm>
          <a:prstGeom prst="rect">
            <a:avLst/>
          </a:prstGeom>
        </p:spPr>
        <p:txBody>
          <a:bodyPr vert="horz" lIns="94637" tIns="47319" rIns="94637" bIns="4731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3" y="9721110"/>
            <a:ext cx="3078427" cy="513507"/>
          </a:xfrm>
          <a:prstGeom prst="rect">
            <a:avLst/>
          </a:prstGeom>
        </p:spPr>
        <p:txBody>
          <a:bodyPr vert="horz" lIns="94637" tIns="47319" rIns="94637" bIns="47319" rtlCol="0" anchor="b"/>
          <a:lstStyle>
            <a:lvl1pPr algn="r">
              <a:defRPr sz="1300"/>
            </a:lvl1pPr>
          </a:lstStyle>
          <a:p>
            <a:fld id="{DD4EDCD2-601A-461C-9AB5-639C33E3F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492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98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07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9BDB7ED-CCA2-45D9-90AC-2508CEA6445D}"/>
              </a:ext>
            </a:extLst>
          </p:cNvPr>
          <p:cNvSpPr/>
          <p:nvPr/>
        </p:nvSpPr>
        <p:spPr>
          <a:xfrm>
            <a:off x="1" y="1896211"/>
            <a:ext cx="9906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78226">
              <a:defRPr/>
            </a:pPr>
            <a:r>
              <a:rPr lang="en-GB" sz="20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Distance-Time Graphs – Constant – Show Me</a:t>
            </a:r>
          </a:p>
          <a:p>
            <a:pPr algn="ctr" defTabSz="478226">
              <a:defRPr/>
            </a:pPr>
            <a:endParaRPr lang="en-GB" sz="2000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78226">
              <a:defRPr/>
            </a:pPr>
            <a:endParaRPr lang="en-GB" sz="2000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78226"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activity is designed to facilitate discussion, there are no answers.</a:t>
            </a:r>
          </a:p>
          <a:p>
            <a:pPr algn="ctr" defTabSz="478226">
              <a:defRPr/>
            </a:pPr>
            <a:endParaRPr lang="en-GB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78226"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should be able to justify their answers within pairs, or to the teacher.</a:t>
            </a:r>
          </a:p>
          <a:p>
            <a:pPr algn="ctr" defTabSz="478226">
              <a:defRPr/>
            </a:pPr>
            <a:endParaRPr lang="en-GB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78226"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could answer using mini-whiteboards or paper.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A21198-B9C7-4A99-93CD-5B160B6B069A}"/>
              </a:ext>
            </a:extLst>
          </p:cNvPr>
          <p:cNvSpPr txBox="1"/>
          <p:nvPr/>
        </p:nvSpPr>
        <p:spPr>
          <a:xfrm>
            <a:off x="3309642" y="695915"/>
            <a:ext cx="3087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Extension Task </a:t>
            </a:r>
          </a:p>
        </p:txBody>
      </p:sp>
    </p:spTree>
    <p:extLst>
      <p:ext uri="{BB962C8B-B14F-4D97-AF65-F5344CB8AC3E}">
        <p14:creationId xmlns:p14="http://schemas.microsoft.com/office/powerpoint/2010/main" val="564268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7697D6-34C5-4423-9737-1961FC978A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79" t="23329" r="5744" b="27433"/>
          <a:stretch/>
        </p:blipFill>
        <p:spPr>
          <a:xfrm>
            <a:off x="294639" y="304801"/>
            <a:ext cx="4480561" cy="7924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5A15C2-F349-472E-9EB0-C9A9F11939B1}"/>
              </a:ext>
            </a:extLst>
          </p:cNvPr>
          <p:cNvSpPr txBox="1"/>
          <p:nvPr/>
        </p:nvSpPr>
        <p:spPr>
          <a:xfrm>
            <a:off x="696497" y="2705725"/>
            <a:ext cx="851303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/>
              <a:t>…a ‘distance-from’ &amp; time graph for</a:t>
            </a:r>
          </a:p>
          <a:p>
            <a:pPr algn="ctr"/>
            <a:r>
              <a:rPr lang="en-GB" sz="4400" dirty="0"/>
              <a:t> an object leaving &amp; then</a:t>
            </a:r>
          </a:p>
          <a:p>
            <a:pPr algn="ctr"/>
            <a:r>
              <a:rPr lang="en-GB" sz="4400" dirty="0"/>
              <a:t>returning to the start.</a:t>
            </a:r>
          </a:p>
        </p:txBody>
      </p:sp>
    </p:spTree>
    <p:extLst>
      <p:ext uri="{BB962C8B-B14F-4D97-AF65-F5344CB8AC3E}">
        <p14:creationId xmlns:p14="http://schemas.microsoft.com/office/powerpoint/2010/main" val="354548542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7697D6-34C5-4423-9737-1961FC978A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79" t="23329" r="5744" b="27433"/>
          <a:stretch/>
        </p:blipFill>
        <p:spPr>
          <a:xfrm>
            <a:off x="294639" y="304801"/>
            <a:ext cx="4480561" cy="7924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5A15C2-F349-472E-9EB0-C9A9F11939B1}"/>
              </a:ext>
            </a:extLst>
          </p:cNvPr>
          <p:cNvSpPr txBox="1"/>
          <p:nvPr/>
        </p:nvSpPr>
        <p:spPr>
          <a:xfrm>
            <a:off x="798000" y="2705725"/>
            <a:ext cx="831003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/>
              <a:t>…a distance-time graph that shows </a:t>
            </a:r>
          </a:p>
          <a:p>
            <a:pPr algn="ctr"/>
            <a:r>
              <a:rPr lang="en-GB" sz="4400" dirty="0"/>
              <a:t>data for 2 named objects.</a:t>
            </a:r>
          </a:p>
        </p:txBody>
      </p:sp>
    </p:spTree>
    <p:extLst>
      <p:ext uri="{BB962C8B-B14F-4D97-AF65-F5344CB8AC3E}">
        <p14:creationId xmlns:p14="http://schemas.microsoft.com/office/powerpoint/2010/main" val="867176299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7697D6-34C5-4423-9737-1961FC978A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79" t="23329" r="5744" b="27433"/>
          <a:stretch/>
        </p:blipFill>
        <p:spPr>
          <a:xfrm>
            <a:off x="294639" y="304801"/>
            <a:ext cx="4480561" cy="7924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5A15C2-F349-472E-9EB0-C9A9F11939B1}"/>
              </a:ext>
            </a:extLst>
          </p:cNvPr>
          <p:cNvSpPr txBox="1"/>
          <p:nvPr/>
        </p:nvSpPr>
        <p:spPr>
          <a:xfrm>
            <a:off x="234740" y="2705725"/>
            <a:ext cx="943655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/>
              <a:t>…a distance-time graph that shows </a:t>
            </a:r>
          </a:p>
          <a:p>
            <a:pPr algn="ctr"/>
            <a:r>
              <a:rPr lang="en-GB" sz="4400" dirty="0"/>
              <a:t>2 objects with the same average speeds.</a:t>
            </a:r>
          </a:p>
        </p:txBody>
      </p:sp>
    </p:spTree>
    <p:extLst>
      <p:ext uri="{BB962C8B-B14F-4D97-AF65-F5344CB8AC3E}">
        <p14:creationId xmlns:p14="http://schemas.microsoft.com/office/powerpoint/2010/main" val="41200442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7697D6-34C5-4423-9737-1961FC978A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79" t="23329" r="5744" b="27433"/>
          <a:stretch/>
        </p:blipFill>
        <p:spPr>
          <a:xfrm>
            <a:off x="294639" y="304801"/>
            <a:ext cx="4480561" cy="7924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5A15C2-F349-472E-9EB0-C9A9F11939B1}"/>
              </a:ext>
            </a:extLst>
          </p:cNvPr>
          <p:cNvSpPr txBox="1"/>
          <p:nvPr/>
        </p:nvSpPr>
        <p:spPr>
          <a:xfrm>
            <a:off x="1721871" y="2705725"/>
            <a:ext cx="646228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/>
              <a:t>…a distance-time graph for </a:t>
            </a:r>
          </a:p>
          <a:p>
            <a:pPr algn="ctr"/>
            <a:r>
              <a:rPr lang="en-GB" sz="4400" dirty="0"/>
              <a:t>your journey to school.</a:t>
            </a:r>
          </a:p>
        </p:txBody>
      </p:sp>
    </p:spTree>
    <p:extLst>
      <p:ext uri="{BB962C8B-B14F-4D97-AF65-F5344CB8AC3E}">
        <p14:creationId xmlns:p14="http://schemas.microsoft.com/office/powerpoint/2010/main" val="132490987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7697D6-34C5-4423-9737-1961FC978A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79" t="23329" r="5744" b="27433"/>
          <a:stretch/>
        </p:blipFill>
        <p:spPr>
          <a:xfrm>
            <a:off x="294639" y="304801"/>
            <a:ext cx="4480561" cy="7924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5A15C2-F349-472E-9EB0-C9A9F11939B1}"/>
              </a:ext>
            </a:extLst>
          </p:cNvPr>
          <p:cNvSpPr txBox="1"/>
          <p:nvPr/>
        </p:nvSpPr>
        <p:spPr>
          <a:xfrm>
            <a:off x="608894" y="2705725"/>
            <a:ext cx="868821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/>
              <a:t>…axes (without a grid) for</a:t>
            </a:r>
          </a:p>
          <a:p>
            <a:pPr algn="ctr"/>
            <a:r>
              <a:rPr lang="en-GB" sz="4400" dirty="0"/>
              <a:t>a distance-time graph to show kmph.</a:t>
            </a:r>
          </a:p>
        </p:txBody>
      </p:sp>
    </p:spTree>
    <p:extLst>
      <p:ext uri="{BB962C8B-B14F-4D97-AF65-F5344CB8AC3E}">
        <p14:creationId xmlns:p14="http://schemas.microsoft.com/office/powerpoint/2010/main" val="392707245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7697D6-34C5-4423-9737-1961FC978A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79" t="23329" r="5744" b="27433"/>
          <a:stretch/>
        </p:blipFill>
        <p:spPr>
          <a:xfrm>
            <a:off x="294639" y="304801"/>
            <a:ext cx="4480561" cy="7924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5A15C2-F349-472E-9EB0-C9A9F11939B1}"/>
              </a:ext>
            </a:extLst>
          </p:cNvPr>
          <p:cNvSpPr txBox="1"/>
          <p:nvPr/>
        </p:nvSpPr>
        <p:spPr>
          <a:xfrm>
            <a:off x="1539608" y="2705725"/>
            <a:ext cx="68268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/>
              <a:t>…a distance-time graph with </a:t>
            </a:r>
          </a:p>
          <a:p>
            <a:pPr algn="ctr"/>
            <a:r>
              <a:rPr lang="en-GB" sz="4400" dirty="0"/>
              <a:t>a constant speed.</a:t>
            </a:r>
          </a:p>
        </p:txBody>
      </p:sp>
    </p:spTree>
    <p:extLst>
      <p:ext uri="{BB962C8B-B14F-4D97-AF65-F5344CB8AC3E}">
        <p14:creationId xmlns:p14="http://schemas.microsoft.com/office/powerpoint/2010/main" val="96184926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7697D6-34C5-4423-9737-1961FC978A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79" t="23329" r="5744" b="27433"/>
          <a:stretch/>
        </p:blipFill>
        <p:spPr>
          <a:xfrm>
            <a:off x="294639" y="304801"/>
            <a:ext cx="4480561" cy="7924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5A15C2-F349-472E-9EB0-C9A9F11939B1}"/>
              </a:ext>
            </a:extLst>
          </p:cNvPr>
          <p:cNvSpPr txBox="1"/>
          <p:nvPr/>
        </p:nvSpPr>
        <p:spPr>
          <a:xfrm>
            <a:off x="1539608" y="2705725"/>
            <a:ext cx="68268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/>
              <a:t>…a distance-time graph with </a:t>
            </a:r>
          </a:p>
          <a:p>
            <a:pPr algn="ctr"/>
            <a:r>
              <a:rPr lang="en-GB" sz="4400" dirty="0"/>
              <a:t>a variable speed.</a:t>
            </a:r>
          </a:p>
        </p:txBody>
      </p:sp>
    </p:spTree>
    <p:extLst>
      <p:ext uri="{BB962C8B-B14F-4D97-AF65-F5344CB8AC3E}">
        <p14:creationId xmlns:p14="http://schemas.microsoft.com/office/powerpoint/2010/main" val="365768522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7697D6-34C5-4423-9737-1961FC978A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79" t="23329" r="5744" b="27433"/>
          <a:stretch/>
        </p:blipFill>
        <p:spPr>
          <a:xfrm>
            <a:off x="294639" y="304801"/>
            <a:ext cx="4480561" cy="7924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5A15C2-F349-472E-9EB0-C9A9F11939B1}"/>
              </a:ext>
            </a:extLst>
          </p:cNvPr>
          <p:cNvSpPr txBox="1"/>
          <p:nvPr/>
        </p:nvSpPr>
        <p:spPr>
          <a:xfrm>
            <a:off x="1539608" y="2705725"/>
            <a:ext cx="68268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/>
              <a:t>…a distance-time graph with </a:t>
            </a:r>
          </a:p>
          <a:p>
            <a:pPr algn="ctr"/>
            <a:r>
              <a:rPr lang="en-GB" sz="4400" dirty="0"/>
              <a:t>two constant speeds.</a:t>
            </a:r>
          </a:p>
        </p:txBody>
      </p:sp>
    </p:spTree>
    <p:extLst>
      <p:ext uri="{BB962C8B-B14F-4D97-AF65-F5344CB8AC3E}">
        <p14:creationId xmlns:p14="http://schemas.microsoft.com/office/powerpoint/2010/main" val="187046305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7697D6-34C5-4423-9737-1961FC978A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79" t="23329" r="5744" b="27433"/>
          <a:stretch/>
        </p:blipFill>
        <p:spPr>
          <a:xfrm>
            <a:off x="294639" y="304801"/>
            <a:ext cx="4480561" cy="7924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5A15C2-F349-472E-9EB0-C9A9F11939B1}"/>
              </a:ext>
            </a:extLst>
          </p:cNvPr>
          <p:cNvSpPr txBox="1"/>
          <p:nvPr/>
        </p:nvSpPr>
        <p:spPr>
          <a:xfrm>
            <a:off x="585090" y="2705725"/>
            <a:ext cx="873585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/>
              <a:t>…a distance-time graph for</a:t>
            </a:r>
          </a:p>
          <a:p>
            <a:pPr algn="ctr"/>
            <a:r>
              <a:rPr lang="en-GB" sz="4400" dirty="0"/>
              <a:t>a journey with time spent stationary.</a:t>
            </a:r>
          </a:p>
        </p:txBody>
      </p:sp>
    </p:spTree>
    <p:extLst>
      <p:ext uri="{BB962C8B-B14F-4D97-AF65-F5344CB8AC3E}">
        <p14:creationId xmlns:p14="http://schemas.microsoft.com/office/powerpoint/2010/main" val="112438271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7697D6-34C5-4423-9737-1961FC978A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79" t="23329" r="5744" b="27433"/>
          <a:stretch/>
        </p:blipFill>
        <p:spPr>
          <a:xfrm>
            <a:off x="294639" y="304801"/>
            <a:ext cx="4480561" cy="7924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5A15C2-F349-472E-9EB0-C9A9F11939B1}"/>
              </a:ext>
            </a:extLst>
          </p:cNvPr>
          <p:cNvSpPr txBox="1"/>
          <p:nvPr/>
        </p:nvSpPr>
        <p:spPr>
          <a:xfrm>
            <a:off x="653757" y="2705725"/>
            <a:ext cx="859850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/>
              <a:t>…a distance-time graph for an object</a:t>
            </a:r>
          </a:p>
          <a:p>
            <a:pPr algn="ctr"/>
            <a:r>
              <a:rPr lang="en-GB" sz="4400" dirty="0"/>
              <a:t>that increases their speed.</a:t>
            </a:r>
          </a:p>
        </p:txBody>
      </p:sp>
    </p:spTree>
    <p:extLst>
      <p:ext uri="{BB962C8B-B14F-4D97-AF65-F5344CB8AC3E}">
        <p14:creationId xmlns:p14="http://schemas.microsoft.com/office/powerpoint/2010/main" val="2845046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7697D6-34C5-4423-9737-1961FC978A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79" t="23329" r="5744" b="27433"/>
          <a:stretch/>
        </p:blipFill>
        <p:spPr>
          <a:xfrm>
            <a:off x="294639" y="304801"/>
            <a:ext cx="4480561" cy="7924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5A15C2-F349-472E-9EB0-C9A9F11939B1}"/>
              </a:ext>
            </a:extLst>
          </p:cNvPr>
          <p:cNvSpPr txBox="1"/>
          <p:nvPr/>
        </p:nvSpPr>
        <p:spPr>
          <a:xfrm>
            <a:off x="653757" y="2705725"/>
            <a:ext cx="859850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/>
              <a:t>…a distance-time graph for an object</a:t>
            </a:r>
          </a:p>
          <a:p>
            <a:pPr algn="ctr"/>
            <a:r>
              <a:rPr lang="en-GB" sz="4400" dirty="0"/>
              <a:t>that decreases their speed.</a:t>
            </a:r>
          </a:p>
        </p:txBody>
      </p:sp>
    </p:spTree>
    <p:extLst>
      <p:ext uri="{BB962C8B-B14F-4D97-AF65-F5344CB8AC3E}">
        <p14:creationId xmlns:p14="http://schemas.microsoft.com/office/powerpoint/2010/main" val="360868021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95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10403</TotalTime>
  <Words>180</Words>
  <Application>Microsoft Office PowerPoint</Application>
  <PresentationFormat>A4 Paper (210x297 mm)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Kite</dc:creator>
  <cp:lastModifiedBy>Rahila Mahaboob</cp:lastModifiedBy>
  <cp:revision>492</cp:revision>
  <cp:lastPrinted>2017-12-31T22:38:51Z</cp:lastPrinted>
  <dcterms:created xsi:type="dcterms:W3CDTF">2017-01-17T16:57:04Z</dcterms:created>
  <dcterms:modified xsi:type="dcterms:W3CDTF">2023-11-11T07:30:16Z</dcterms:modified>
</cp:coreProperties>
</file>