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69" r:id="rId6"/>
    <p:sldId id="272" r:id="rId7"/>
    <p:sldId id="273" r:id="rId8"/>
    <p:sldId id="274" r:id="rId9"/>
    <p:sldId id="265" r:id="rId10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51" autoAdjust="0"/>
    <p:restoredTop sz="93333" autoAdjust="0"/>
  </p:normalViewPr>
  <p:slideViewPr>
    <p:cSldViewPr>
      <p:cViewPr varScale="1">
        <p:scale>
          <a:sx n="89" d="100"/>
          <a:sy n="89" d="100"/>
        </p:scale>
        <p:origin x="590" y="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459985"/>
            <a:ext cx="12192000" cy="239801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073141" y="1016253"/>
            <a:ext cx="1482725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6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6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6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1524"/>
            <a:ext cx="12192000" cy="6859523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725423" y="417576"/>
            <a:ext cx="10704830" cy="6022975"/>
          </a:xfrm>
          <a:custGeom>
            <a:avLst/>
            <a:gdLst/>
            <a:ahLst/>
            <a:cxnLst/>
            <a:rect l="l" t="t" r="r" b="b"/>
            <a:pathLst>
              <a:path w="10704830" h="6022975">
                <a:moveTo>
                  <a:pt x="10704576" y="0"/>
                </a:moveTo>
                <a:lnTo>
                  <a:pt x="0" y="0"/>
                </a:lnTo>
                <a:lnTo>
                  <a:pt x="0" y="6022848"/>
                </a:lnTo>
                <a:lnTo>
                  <a:pt x="10704576" y="6022848"/>
                </a:lnTo>
                <a:lnTo>
                  <a:pt x="107045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6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27908" y="2607386"/>
            <a:ext cx="5503545" cy="148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6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204" dirty="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3600" b="1" spc="-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000000"/>
                </a:solidFill>
                <a:latin typeface="Times New Roman"/>
                <a:cs typeface="Times New Roman"/>
              </a:rPr>
              <a:t>p</a:t>
            </a:r>
            <a:r>
              <a:rPr sz="3600" b="1" spc="-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sz="3600" b="1" spc="-1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600" b="1" spc="-50" dirty="0">
                <a:solidFill>
                  <a:srgbClr val="000000"/>
                </a:solidFill>
                <a:latin typeface="Times New Roman"/>
                <a:cs typeface="Times New Roman"/>
              </a:rPr>
              <a:t>c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61690" y="2113915"/>
            <a:ext cx="49002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3088005" algn="l"/>
              </a:tabLst>
            </a:pPr>
            <a:r>
              <a:rPr lang="en-US" sz="3600" b="1" dirty="0">
                <a:latin typeface="Times New Roman"/>
                <a:cs typeface="Times New Roman"/>
              </a:rPr>
              <a:t>String functions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485503" y="5904077"/>
            <a:ext cx="2441575" cy="609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6350" algn="r">
              <a:lnSpc>
                <a:spcPct val="100000"/>
              </a:lnSpc>
              <a:spcBef>
                <a:spcPts val="100"/>
              </a:spcBef>
              <a:tabLst>
                <a:tab pos="1440180" algn="l"/>
              </a:tabLst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spc="3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200" spc="3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200" spc="3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200" spc="3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1200" spc="3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	S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200" spc="3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spc="3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200" spc="3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2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tabLst>
                <a:tab pos="733425" algn="l"/>
              </a:tabLst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1200" spc="3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spc="3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1188" y="694944"/>
            <a:ext cx="1478280" cy="73456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12A1695-88DC-0098-F176-28AAC34089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802362EA-9252-C99A-6A84-FEF973D195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F69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F8071CB-BD7B-E62A-F933-A55AB6D85F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2D8A5B-D7AF-D9BC-0540-6A32556E79E0}"/>
              </a:ext>
            </a:extLst>
          </p:cNvPr>
          <p:cNvSpPr txBox="1"/>
          <p:nvPr/>
        </p:nvSpPr>
        <p:spPr>
          <a:xfrm>
            <a:off x="990600" y="1371600"/>
            <a:ext cx="96774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String Handling 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Strings are used to store text.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Every string contains a number of characters, from an empty string, which has no characters stored, to a maximum number specified by the programming language.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characters in a string can be labelled by position number.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first character in a string can be in position zero or position one, depending on the language.</a:t>
            </a:r>
          </a:p>
        </p:txBody>
      </p:sp>
    </p:spTree>
    <p:extLst>
      <p:ext uri="{BB962C8B-B14F-4D97-AF65-F5344CB8AC3E}">
        <p14:creationId xmlns:p14="http://schemas.microsoft.com/office/powerpoint/2010/main" val="2202671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B178010-71D1-D0BC-971D-13D010D016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5850DE64-5F7A-CB11-E4F4-28118D4D6D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F69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5BAD1D8-B1FA-BCFB-B501-DDFD4E2D9C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748620-8232-ED9B-10B4-9326C293C555}"/>
              </a:ext>
            </a:extLst>
          </p:cNvPr>
          <p:cNvSpPr txBox="1"/>
          <p:nvPr/>
        </p:nvSpPr>
        <p:spPr>
          <a:xfrm>
            <a:off x="990600" y="1957423"/>
            <a:ext cx="96774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String handling is an important part of programming.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length – finding the number of characters in the string. For example, the length of the string "Computer Science" is 16 characters as spaces are counted as a character.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substring – extracting part of a string. For example, the substring "Science" could be extracted from "Computer Science".</a:t>
            </a:r>
          </a:p>
        </p:txBody>
      </p:sp>
    </p:spTree>
    <p:extLst>
      <p:ext uri="{BB962C8B-B14F-4D97-AF65-F5344CB8AC3E}">
        <p14:creationId xmlns:p14="http://schemas.microsoft.com/office/powerpoint/2010/main" val="1427506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93D5EB3-8D5E-F577-263D-AC6ACF5465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8533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7879" y="643467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8387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9CD0E8-E260-330A-8A8F-6DB19BF869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3578" y="2457991"/>
            <a:ext cx="9664846" cy="1763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689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5FE4075-C020-83B9-2840-47C927CB66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eeform 6">
            <a:extLst>
              <a:ext uri="{FF2B5EF4-FFF2-40B4-BE49-F238E27FC236}">
                <a16:creationId xmlns:a16="http://schemas.microsoft.com/office/drawing/2014/main" id="{324E996C-7B4A-62B2-D788-7266410F82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8533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Freeform 7">
            <a:extLst>
              <a:ext uri="{FF2B5EF4-FFF2-40B4-BE49-F238E27FC236}">
                <a16:creationId xmlns:a16="http://schemas.microsoft.com/office/drawing/2014/main" id="{AC4AC2D0-7BA3-FC06-502B-B615AA5B54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7879" y="643467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2644F1C-2B84-D120-F2B7-23051C57F0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8387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9E828CE-F014-098A-C6F6-D49AD153AE9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576"/>
          <a:stretch/>
        </p:blipFill>
        <p:spPr>
          <a:xfrm>
            <a:off x="1656730" y="2286000"/>
            <a:ext cx="8878539" cy="2348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0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Thank</a:t>
            </a:r>
            <a:r>
              <a:rPr spc="-240" dirty="0"/>
              <a:t> </a:t>
            </a:r>
            <a:r>
              <a:rPr spc="-645" dirty="0"/>
              <a:t>Y</a:t>
            </a:r>
            <a:r>
              <a:rPr spc="70" dirty="0"/>
              <a:t>ou!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4b75758-527d-4a43-ba7b-af5b957bfa3e">
      <Terms xmlns="http://schemas.microsoft.com/office/infopath/2007/PartnerControls"/>
    </lcf76f155ced4ddcb4097134ff3c332f>
    <TaxCatchAll xmlns="804109e7-d1fc-4c82-bd2e-f8e46ee86a5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CA9614F14FD1488B00FA06F070A81F" ma:contentTypeVersion="12" ma:contentTypeDescription="Create a new document." ma:contentTypeScope="" ma:versionID="221c8acda58c228a7c7eb9a687330e64">
  <xsd:schema xmlns:xsd="http://www.w3.org/2001/XMLSchema" xmlns:xs="http://www.w3.org/2001/XMLSchema" xmlns:p="http://schemas.microsoft.com/office/2006/metadata/properties" xmlns:ns2="14b75758-527d-4a43-ba7b-af5b957bfa3e" xmlns:ns3="804109e7-d1fc-4c82-bd2e-f8e46ee86a5b" targetNamespace="http://schemas.microsoft.com/office/2006/metadata/properties" ma:root="true" ma:fieldsID="e52ad42f34da9c17202882a3f2bb3a03" ns2:_="" ns3:_="">
    <xsd:import namespace="14b75758-527d-4a43-ba7b-af5b957bfa3e"/>
    <xsd:import namespace="804109e7-d1fc-4c82-bd2e-f8e46ee86a5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b75758-527d-4a43-ba7b-af5b957bfa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1b0dc97c-4265-4286-a30f-3f951028d51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4109e7-d1fc-4c82-bd2e-f8e46ee86a5b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1eb7ff6d-557b-46c7-9d46-d5aa69cd8ec7}" ma:internalName="TaxCatchAll" ma:showField="CatchAllData" ma:web="804109e7-d1fc-4c82-bd2e-f8e46ee86a5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93465FC-6833-4AA3-8BF7-A013F32D26E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B62EC38-073A-4BD0-9163-4A1275D8EBCE}">
  <ds:schemaRefs>
    <ds:schemaRef ds:uri="http://schemas.microsoft.com/office/2006/metadata/properties"/>
    <ds:schemaRef ds:uri="http://schemas.microsoft.com/office/infopath/2007/PartnerControls"/>
    <ds:schemaRef ds:uri="14b75758-527d-4a43-ba7b-af5b957bfa3e"/>
    <ds:schemaRef ds:uri="804109e7-d1fc-4c82-bd2e-f8e46ee86a5b"/>
  </ds:schemaRefs>
</ds:datastoreItem>
</file>

<file path=customXml/itemProps3.xml><?xml version="1.0" encoding="utf-8"?>
<ds:datastoreItem xmlns:ds="http://schemas.openxmlformats.org/officeDocument/2006/customXml" ds:itemID="{5375A749-3BFA-41DB-B268-D0807CB601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b75758-527d-4a43-ba7b-af5b957bfa3e"/>
    <ds:schemaRef ds:uri="804109e7-d1fc-4c82-bd2e-f8e46ee86a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168</Words>
  <Application>Microsoft Office PowerPoint</Application>
  <PresentationFormat>Widescreen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To p i c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p i c</dc:title>
  <cp:lastModifiedBy>Arif Hussain</cp:lastModifiedBy>
  <cp:revision>6</cp:revision>
  <dcterms:created xsi:type="dcterms:W3CDTF">2024-01-10T15:53:50Z</dcterms:created>
  <dcterms:modified xsi:type="dcterms:W3CDTF">2024-02-13T10:27:43Z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2024-01-10T00:00:00Z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2024-01-10T00:00:00Z</vt:filetime>
  </property>
  <property fmtid="{D5CDD505-2E9C-101B-9397-08002B2CF9AE}" pid="5" name="Producer">
    <vt:lpwstr>3-Heights™ PDF Optimization Shell 6.3.1.5 (http://www.pdf-tools.com)</vt:lpwstr>
  </property>
  <property fmtid="{D5CDD505-2E9C-101B-9397-08002B2CF9AE}" pid="6" name="ContentTypeId">
    <vt:lpwstr>0x010100F9CA9614F14FD1488B00FA06F070A81F</vt:lpwstr>
  </property>
</Properties>
</file>