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4906"/>
  </p:normalViewPr>
  <p:slideViewPr>
    <p:cSldViewPr snapToGrid="0" snapToObjects="1">
      <p:cViewPr varScale="1">
        <p:scale>
          <a:sx n="69" d="100"/>
          <a:sy n="69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513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902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517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03362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739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99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320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855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101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3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42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64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82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3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39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64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03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33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  <p:sldLayoutId id="2147483761" r:id="rId15"/>
    <p:sldLayoutId id="2147483762" r:id="rId16"/>
    <p:sldLayoutId id="214748376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0B1CE5-F5F6-7B47-B31E-8F2E10B4DF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Main topics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F9EB8D5-81A5-1A4B-8CB0-AF4B9712E5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Chemical Energetics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937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9F1136-5BC2-9040-8E73-EE4E5F4F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562" y="3033377"/>
            <a:ext cx="8423565" cy="1473968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Exothermic and Endothermic Reactions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615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31C525-C977-E649-B30E-E3559E42B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098" y="2820941"/>
            <a:ext cx="8761413" cy="706964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2.Energy Level Diagram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622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94592E-1C40-D240-918D-23E97ACC5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54" y="2534614"/>
            <a:ext cx="11037047" cy="70696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Enthalpy </a:t>
            </a:r>
            <a:r>
              <a:rPr lang="en-US" dirty="0">
                <a:solidFill>
                  <a:srgbClr val="FF0000"/>
                </a:solidFill>
              </a:rPr>
              <a:t>and Enthalpy Change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46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CBEA25-A331-994A-8311-099C5872D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54" y="3180005"/>
            <a:ext cx="9233231" cy="70696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Activation </a:t>
            </a:r>
            <a:r>
              <a:rPr lang="en-US" dirty="0">
                <a:solidFill>
                  <a:srgbClr val="FF0000"/>
                </a:solidFill>
              </a:rPr>
              <a:t>Energy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669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9A65F6-0F92-B64D-910B-F58EF141D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462" y="2935126"/>
            <a:ext cx="9607985" cy="70696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Calculation of Enthalpy change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sosceles Triangle 2"/>
          <p:cNvSpPr/>
          <p:nvPr/>
        </p:nvSpPr>
        <p:spPr>
          <a:xfrm>
            <a:off x="8386618" y="3288608"/>
            <a:ext cx="73891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31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{0D57EF94-0EEE-2541-9674-C85D8F372F23}tf10001076</Template>
  <TotalTime>70</TotalTime>
  <Words>18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 Boardroom</vt:lpstr>
      <vt:lpstr>Main topics</vt:lpstr>
      <vt:lpstr> Exothermic and Endothermic Reactions </vt:lpstr>
      <vt:lpstr>2.Energy Level Diagram </vt:lpstr>
      <vt:lpstr>Enthalpy and Enthalpy Change. </vt:lpstr>
      <vt:lpstr>Activation Energy</vt:lpstr>
      <vt:lpstr>Calculation of Enthalpy change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MINUTE QUESTIONS</dc:title>
  <dc:creator>Ailyn Sungcaya</dc:creator>
  <cp:lastModifiedBy>MUHAMMED MANSOOR</cp:lastModifiedBy>
  <cp:revision>19</cp:revision>
  <dcterms:created xsi:type="dcterms:W3CDTF">2022-09-03T11:14:23Z</dcterms:created>
  <dcterms:modified xsi:type="dcterms:W3CDTF">2023-11-27T08:55:54Z</dcterms:modified>
</cp:coreProperties>
</file>