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90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33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B1CE5-F5F6-7B47-B31E-8F2E10B4D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topics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9EB8D5-81A5-1A4B-8CB0-AF4B9712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Energetics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F1136-5BC2-9040-8E73-EE4E5F4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2" y="3033377"/>
            <a:ext cx="8423565" cy="14739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Exothermic and Endothermic Reactions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1C525-C977-E649-B30E-E3559E42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98" y="2820941"/>
            <a:ext cx="8761413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2.Energy Level Diagram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4592E-1C40-D240-918D-23E97ACC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54" y="2534614"/>
            <a:ext cx="11037047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Enthalpy </a:t>
            </a:r>
            <a:r>
              <a:rPr lang="en-US" dirty="0">
                <a:solidFill>
                  <a:srgbClr val="FF0000"/>
                </a:solidFill>
              </a:rPr>
              <a:t>and Enthalpy Change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BEA25-A331-994A-8311-099C5872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4" y="3180005"/>
            <a:ext cx="9233231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Activation </a:t>
            </a:r>
            <a:r>
              <a:rPr lang="en-US" dirty="0">
                <a:solidFill>
                  <a:srgbClr val="FF0000"/>
                </a:solidFill>
              </a:rPr>
              <a:t>Energy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6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35126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Calculation of Enthalpy 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386618" y="3288608"/>
            <a:ext cx="73891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1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{0D57EF94-0EEE-2541-9674-C85D8F372F23}tf10001076</Template>
  <TotalTime>70</TotalTime>
  <Words>18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Main topics</vt:lpstr>
      <vt:lpstr> Exothermic and Endothermic Reactions </vt:lpstr>
      <vt:lpstr>2.Energy Level Diagram </vt:lpstr>
      <vt:lpstr>Enthalpy and Enthalpy Change. </vt:lpstr>
      <vt:lpstr>Activation Energy</vt:lpstr>
      <vt:lpstr>Calculation of Enthalpy change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 QUESTIONS</dc:title>
  <dc:creator>Ailyn Sungcaya</dc:creator>
  <cp:lastModifiedBy>MUHAMMED MANSOOR</cp:lastModifiedBy>
  <cp:revision>19</cp:revision>
  <dcterms:created xsi:type="dcterms:W3CDTF">2022-09-03T11:14:23Z</dcterms:created>
  <dcterms:modified xsi:type="dcterms:W3CDTF">2023-11-27T08:55:54Z</dcterms:modified>
</cp:coreProperties>
</file>