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9" autoAdjust="0"/>
    <p:restoredTop sz="94660"/>
  </p:normalViewPr>
  <p:slideViewPr>
    <p:cSldViewPr snapToGrid="0">
      <p:cViewPr varScale="1">
        <p:scale>
          <a:sx n="28" d="100"/>
          <a:sy n="28" d="100"/>
        </p:scale>
        <p:origin x="41" y="12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01000-CEA4-38B5-7E6A-A960A07A24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C8EC43-0BF8-DA4A-E62A-7F72BDDE08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63E9CE-1245-B3E4-8BA4-A84630ADE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E84F2-C267-4C6E-4E16-D8CFB5191E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A01C4D-1C9A-C7F5-A034-AC7E6FF4F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491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2FAB-3718-37A9-11D5-19B928AEF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71D2A0-4F4E-AA7F-BA74-9AABDBE28F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0C6777-8252-5C4D-E07B-658E9D0F5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83B961-5881-E43E-FB63-96291EA69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0B364-289F-14DC-35F5-7BDDE62D4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69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90EB3-0F24-8794-725E-640728C1E2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B5FD19-64F1-BF23-6479-22823B183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0533B-0217-376D-C29F-ACEF190B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6B2FBF-B658-7286-C067-93800915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AD8635-131F-0327-0F9C-A1A272167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704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D0D70-A017-E151-989F-A5D552B32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B10AB4-2A65-71EA-153B-4D3141E21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F304C-2D2F-C4C8-0802-513018C4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B8180-76D1-0110-4301-30003DE5E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430A9-38A1-09E1-631F-997F8A4F7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59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5738B-CC09-E341-D585-70F3A8853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01C5F-7D96-AE95-6A58-41B63F579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DEC00-CB58-7E7D-ABE8-FCD0F3E48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B53F86-F144-1CDD-0FC0-8603DBB53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8B157F-2FA6-D22A-09C8-50B5CAD0D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60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EBF2A-EE7B-7ED1-963D-9B4CCA61A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02CE6B-6A63-6742-D5D8-CDE5DD2FB2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C69812-8B72-2AC3-0839-15BA9B015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7A6AA-2AC3-8310-7175-C7B859F3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05F687-9E24-4742-F50B-F66FDED1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C1220E-4F17-47EE-BA6E-41051F7FB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A1A0-700E-8BF3-668A-340ED38A6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2A34B-608F-197E-C7F1-40360858C8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1F45DA-B35E-94A3-7B00-94F8850083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8F6286-647F-EB90-3A22-A2FBF815F5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AD561D-6401-C64A-F24F-C30F767441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F6487C-CDB6-0492-4C86-7D109C65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C40298-925E-FB69-49C5-812760C19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22DA122-7268-506E-3B9F-2A2673C09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9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7BA8E-6B86-99F0-9C67-BA7CEE20A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94FD9F-A881-7206-627A-CCD2430BD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1A6D2EE-176D-F3D9-6FEE-F3918123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7E5E778-034B-607E-D059-85BA5E33D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507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ED157A-3F42-2D26-999A-50A819E07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54ED00-D867-902B-10AC-4CF10E5E4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9A3A38-DFEB-9AC5-CBE5-97E7AAEFA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47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30EF5-C3FD-F50D-3646-6C8D1F1EEB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E9549D-6642-FAB8-8483-891A65E608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A7F3C-1716-8A81-9584-0D977919C4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446E40-5CD0-E82E-5392-9B85D89DC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3A17CB-7034-A843-D124-067160825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F76DD-C357-4D1F-657E-70D41BEC6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77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E29C3-E709-4A05-16B2-1BC498EB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89D540-4BF8-F276-74CD-AC34AF486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5F18B-856A-2C9A-071E-8D7C53BEC9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144A43-3872-E657-6FE6-6A797E1D9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F97D82-E638-1FDB-EA3B-04E8BA823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0AA6B8-34A5-C5BA-BCBD-03870B3DC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695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095E8D-769F-32F9-7067-98571A724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269A18-BF13-9432-DFCF-51E08222C4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67CCC-1450-902C-F04C-1C26BCAB12D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D4E5A-96DF-47BA-A9A6-88E5E2D6D2E0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6764AD-E001-B104-52BB-A747850E7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DDCBF-1BA0-898E-D711-612BB29D79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E9938-C23A-4B1E-92CF-5E53F26CF0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45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quizlet.com/848677438/programs-with-multiple-algorithms-flash-cards/?i=37i6vf&amp;x=1jq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0AEE75-5272-7E77-2396-05A97AA24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5241" y="1008993"/>
            <a:ext cx="9231410" cy="3542045"/>
          </a:xfrm>
        </p:spPr>
        <p:txBody>
          <a:bodyPr anchor="b">
            <a:normAutofit/>
          </a:bodyPr>
          <a:lstStyle/>
          <a:p>
            <a:pPr algn="l"/>
            <a:r>
              <a:rPr lang="en-US" sz="1150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Be a Designer </a:t>
            </a:r>
            <a:endParaRPr lang="en-US" sz="115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DA4B52-C087-9A0E-85DE-6507B1783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5241" y="4582814"/>
            <a:ext cx="7132335" cy="1312657"/>
          </a:xfrm>
        </p:spPr>
        <p:txBody>
          <a:bodyPr anchor="t">
            <a:normAutofit/>
          </a:bodyPr>
          <a:lstStyle/>
          <a:p>
            <a:pPr algn="l"/>
            <a:r>
              <a:rPr lang="en-US" dirty="0"/>
              <a:t>Year 3 Week 12 Day 1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9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6C58F-9341-5C35-2FD4-9605EDC6CA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8557" y="1138036"/>
            <a:ext cx="5444382" cy="1402470"/>
          </a:xfrm>
        </p:spPr>
        <p:txBody>
          <a:bodyPr anchor="t">
            <a:normAutofit/>
          </a:bodyPr>
          <a:lstStyle/>
          <a:p>
            <a:r>
              <a:rPr lang="en-US" sz="3200"/>
              <a:t>Lesson Objective</a:t>
            </a:r>
          </a:p>
        </p:txBody>
      </p:sp>
      <p:pic>
        <p:nvPicPr>
          <p:cNvPr id="5" name="Picture 4" descr="Computer script on a screen">
            <a:extLst>
              <a:ext uri="{FF2B5EF4-FFF2-40B4-BE49-F238E27FC236}">
                <a16:creationId xmlns:a16="http://schemas.microsoft.com/office/drawing/2014/main" id="{2471B58B-35D7-0759-BEA1-326266D1C9E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45" r="44817" b="-1"/>
          <a:stretch/>
        </p:blipFill>
        <p:spPr>
          <a:xfrm>
            <a:off x="-1" y="10"/>
            <a:ext cx="5151179" cy="685799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03BFE4-729B-D9D0-C17B-501E6AF1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71697" y="871146"/>
            <a:ext cx="736939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F49CD-9EE5-EA16-993E-4DA139D1C8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68557" y="2551176"/>
            <a:ext cx="5444382" cy="3591207"/>
          </a:xfrm>
        </p:spPr>
        <p:txBody>
          <a:bodyPr>
            <a:normAutofit/>
          </a:bodyPr>
          <a:lstStyle/>
          <a:p>
            <a:r>
              <a:rPr lang="en-US" sz="2000"/>
              <a:t>Make coding with multiple algorithms </a:t>
            </a:r>
          </a:p>
          <a:p>
            <a:r>
              <a:rPr lang="en-US" sz="2000"/>
              <a:t>identify steps that are repeated in tasks.</a:t>
            </a:r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1768460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26BA241-0D58-0EEC-2783-E159325F8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Key Vocabulary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B64D30D-0E84-70E1-B7C4-490DA38973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55535"/>
              </p:ext>
            </p:extLst>
          </p:nvPr>
        </p:nvGraphicFramePr>
        <p:xfrm>
          <a:off x="4932908" y="2666271"/>
          <a:ext cx="6469516" cy="1523130"/>
        </p:xfrm>
        <a:graphic>
          <a:graphicData uri="http://schemas.openxmlformats.org/drawingml/2006/table">
            <a:tbl>
              <a:tblPr>
                <a:solidFill>
                  <a:schemeClr val="bg1"/>
                </a:solidFill>
              </a:tblPr>
              <a:tblGrid>
                <a:gridCol w="6469516">
                  <a:extLst>
                    <a:ext uri="{9D8B030D-6E8A-4147-A177-3AD203B41FA5}">
                      <a16:colId xmlns:a16="http://schemas.microsoft.com/office/drawing/2014/main" val="267611372"/>
                    </a:ext>
                  </a:extLst>
                </a:gridCol>
              </a:tblGrid>
              <a:tr h="1523130">
                <a:tc>
                  <a:txBody>
                    <a:bodyPr/>
                    <a:lstStyle/>
                    <a:p>
                      <a:pPr algn="l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300" b="0" i="0" u="none" strike="noStrike" cap="none" spc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Repetitive: doing the same thing over and over again</a:t>
                      </a:r>
                      <a:endParaRPr lang="en-US" sz="3300" b="0" i="0" u="none" strike="noStrike" cap="none" spc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0198" marR="381039" marT="215537" marB="215537">
                    <a:lnL w="19050" cap="flat" cmpd="sng" algn="ctr">
                      <a:solidFill>
                        <a:schemeClr val="tx1"/>
                      </a:solidFill>
                      <a:prstDash val="soli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8945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8324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8F3FB-E9FA-37ED-68FA-FC51214DB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382" y="643260"/>
            <a:ext cx="6195081" cy="1576054"/>
          </a:xfrm>
        </p:spPr>
        <p:txBody>
          <a:bodyPr anchor="b">
            <a:normAutofit/>
          </a:bodyPr>
          <a:lstStyle/>
          <a:p>
            <a:r>
              <a:rPr lang="en-US" sz="3600" b="1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Hook Activity – Group Activity (15 mins)</a:t>
            </a:r>
            <a:br>
              <a:rPr lang="en-US" sz="3600">
                <a:solidFill>
                  <a:schemeClr val="tx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>
              <a:solidFill>
                <a:schemeClr val="tx2"/>
              </a:solidFill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65701A1-6702-97E2-FDA3-D766A6A0B3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742313">
            <a:off x="-122271" y="844079"/>
            <a:ext cx="1274987" cy="1053765"/>
          </a:xfrm>
          <a:custGeom>
            <a:avLst/>
            <a:gdLst>
              <a:gd name="connsiteX0" fmla="*/ 28155 w 1274987"/>
              <a:gd name="connsiteY0" fmla="*/ 17133 h 1053765"/>
              <a:gd name="connsiteX1" fmla="*/ 613218 w 1274987"/>
              <a:gd name="connsiteY1" fmla="*/ 79473 h 1053765"/>
              <a:gd name="connsiteX2" fmla="*/ 1094738 w 1274987"/>
              <a:gd name="connsiteY2" fmla="*/ 458170 h 1053765"/>
              <a:gd name="connsiteX3" fmla="*/ 1260715 w 1274987"/>
              <a:gd name="connsiteY3" fmla="*/ 875444 h 1053765"/>
              <a:gd name="connsiteX4" fmla="*/ 1274569 w 1274987"/>
              <a:gd name="connsiteY4" fmla="*/ 1044480 h 1053765"/>
              <a:gd name="connsiteX5" fmla="*/ 1195790 w 1274987"/>
              <a:gd name="connsiteY5" fmla="*/ 1044946 h 1053765"/>
              <a:gd name="connsiteX6" fmla="*/ 349940 w 1274987"/>
              <a:gd name="connsiteY6" fmla="*/ 859242 h 1053765"/>
              <a:gd name="connsiteX7" fmla="*/ 172845 w 1274987"/>
              <a:gd name="connsiteY7" fmla="*/ 813281 h 1053765"/>
              <a:gd name="connsiteX8" fmla="*/ 0 w 1274987"/>
              <a:gd name="connsiteY8" fmla="*/ 25294 h 1053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74987" h="1053765">
                <a:moveTo>
                  <a:pt x="28155" y="17133"/>
                </a:moveTo>
                <a:cubicBezTo>
                  <a:pt x="225435" y="-25943"/>
                  <a:pt x="445581" y="18661"/>
                  <a:pt x="613218" y="79473"/>
                </a:cubicBezTo>
                <a:cubicBezTo>
                  <a:pt x="804803" y="148973"/>
                  <a:pt x="986821" y="325508"/>
                  <a:pt x="1094738" y="458170"/>
                </a:cubicBezTo>
                <a:cubicBezTo>
                  <a:pt x="1202654" y="590832"/>
                  <a:pt x="1243206" y="757481"/>
                  <a:pt x="1260715" y="875444"/>
                </a:cubicBezTo>
                <a:cubicBezTo>
                  <a:pt x="1264163" y="908176"/>
                  <a:pt x="1277505" y="1021069"/>
                  <a:pt x="1274569" y="1044480"/>
                </a:cubicBezTo>
                <a:cubicBezTo>
                  <a:pt x="1263505" y="1058303"/>
                  <a:pt x="1246986" y="1055191"/>
                  <a:pt x="1195790" y="1044946"/>
                </a:cubicBezTo>
                <a:cubicBezTo>
                  <a:pt x="912975" y="1003179"/>
                  <a:pt x="633455" y="932979"/>
                  <a:pt x="349940" y="859242"/>
                </a:cubicBezTo>
                <a:lnTo>
                  <a:pt x="172845" y="813281"/>
                </a:lnTo>
                <a:lnTo>
                  <a:pt x="0" y="25294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CB18FC-DCF4-0937-320A-92B5AB07A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77615" y="370219"/>
            <a:ext cx="351313" cy="359331"/>
            <a:chOff x="9553737" y="5949448"/>
            <a:chExt cx="351313" cy="359331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3C117547-BB14-BB27-1C13-55E1D59381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9553738" y="5949448"/>
              <a:ext cx="351312" cy="354664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760044"/>
                <a:gd name="connsiteY0" fmla="*/ 300 h 4964247"/>
                <a:gd name="connsiteX1" fmla="*/ 3813909 w 4760044"/>
                <a:gd name="connsiteY1" fmla="*/ 619239 h 4964247"/>
                <a:gd name="connsiteX2" fmla="*/ 4735908 w 4760044"/>
                <a:gd name="connsiteY2" fmla="*/ 1906206 h 4964247"/>
                <a:gd name="connsiteX3" fmla="*/ 4451030 w 4760044"/>
                <a:gd name="connsiteY3" fmla="*/ 3809387 h 4964247"/>
                <a:gd name="connsiteX4" fmla="*/ 3419865 w 4760044"/>
                <a:gd name="connsiteY4" fmla="*/ 4845155 h 4964247"/>
                <a:gd name="connsiteX5" fmla="*/ 1074535 w 4760044"/>
                <a:gd name="connsiteY5" fmla="*/ 4657536 h 4964247"/>
                <a:gd name="connsiteX6" fmla="*/ 33359 w 4760044"/>
                <a:gd name="connsiteY6" fmla="*/ 2995965 h 4964247"/>
                <a:gd name="connsiteX7" fmla="*/ 592137 w 4760044"/>
                <a:gd name="connsiteY7" fmla="*/ 806156 h 4964247"/>
                <a:gd name="connsiteX8" fmla="*/ 2649000 w 4760044"/>
                <a:gd name="connsiteY8" fmla="*/ 300 h 4964247"/>
                <a:gd name="connsiteX0" fmla="*/ 2649000 w 4849477"/>
                <a:gd name="connsiteY0" fmla="*/ -2 h 4963945"/>
                <a:gd name="connsiteX1" fmla="*/ 4735908 w 4849477"/>
                <a:gd name="connsiteY1" fmla="*/ 1905904 h 4963945"/>
                <a:gd name="connsiteX2" fmla="*/ 4451030 w 4849477"/>
                <a:gd name="connsiteY2" fmla="*/ 3809085 h 4963945"/>
                <a:gd name="connsiteX3" fmla="*/ 3419865 w 4849477"/>
                <a:gd name="connsiteY3" fmla="*/ 4844853 h 4963945"/>
                <a:gd name="connsiteX4" fmla="*/ 1074535 w 4849477"/>
                <a:gd name="connsiteY4" fmla="*/ 4657234 h 4963945"/>
                <a:gd name="connsiteX5" fmla="*/ 33359 w 4849477"/>
                <a:gd name="connsiteY5" fmla="*/ 2995663 h 4963945"/>
                <a:gd name="connsiteX6" fmla="*/ 592137 w 4849477"/>
                <a:gd name="connsiteY6" fmla="*/ 805854 h 4963945"/>
                <a:gd name="connsiteX7" fmla="*/ 2649000 w 4849477"/>
                <a:gd name="connsiteY7" fmla="*/ -2 h 4963945"/>
                <a:gd name="connsiteX0" fmla="*/ 2649000 w 4859466"/>
                <a:gd name="connsiteY0" fmla="*/ -2 h 5536260"/>
                <a:gd name="connsiteX1" fmla="*/ 4735908 w 4859466"/>
                <a:gd name="connsiteY1" fmla="*/ 1905904 h 5536260"/>
                <a:gd name="connsiteX2" fmla="*/ 4451030 w 4859466"/>
                <a:gd name="connsiteY2" fmla="*/ 3809085 h 5536260"/>
                <a:gd name="connsiteX3" fmla="*/ 3067466 w 4859466"/>
                <a:gd name="connsiteY3" fmla="*/ 5491001 h 5536260"/>
                <a:gd name="connsiteX4" fmla="*/ 1074535 w 4859466"/>
                <a:gd name="connsiteY4" fmla="*/ 4657234 h 5536260"/>
                <a:gd name="connsiteX5" fmla="*/ 33359 w 4859466"/>
                <a:gd name="connsiteY5" fmla="*/ 2995663 h 5536260"/>
                <a:gd name="connsiteX6" fmla="*/ 592137 w 4859466"/>
                <a:gd name="connsiteY6" fmla="*/ 805854 h 5536260"/>
                <a:gd name="connsiteX7" fmla="*/ 2649000 w 4859466"/>
                <a:gd name="connsiteY7" fmla="*/ -2 h 5536260"/>
                <a:gd name="connsiteX0" fmla="*/ 2780481 w 4861205"/>
                <a:gd name="connsiteY0" fmla="*/ -2 h 5864449"/>
                <a:gd name="connsiteX1" fmla="*/ 4737647 w 4861205"/>
                <a:gd name="connsiteY1" fmla="*/ 2234093 h 5864449"/>
                <a:gd name="connsiteX2" fmla="*/ 4452769 w 4861205"/>
                <a:gd name="connsiteY2" fmla="*/ 4137274 h 5864449"/>
                <a:gd name="connsiteX3" fmla="*/ 3069205 w 4861205"/>
                <a:gd name="connsiteY3" fmla="*/ 5819190 h 5864449"/>
                <a:gd name="connsiteX4" fmla="*/ 1076274 w 4861205"/>
                <a:gd name="connsiteY4" fmla="*/ 4985423 h 5864449"/>
                <a:gd name="connsiteX5" fmla="*/ 35098 w 4861205"/>
                <a:gd name="connsiteY5" fmla="*/ 3323852 h 5864449"/>
                <a:gd name="connsiteX6" fmla="*/ 593876 w 4861205"/>
                <a:gd name="connsiteY6" fmla="*/ 1134043 h 5864449"/>
                <a:gd name="connsiteX7" fmla="*/ 2780481 w 4861205"/>
                <a:gd name="connsiteY7" fmla="*/ -2 h 5864449"/>
                <a:gd name="connsiteX0" fmla="*/ 2289077 w 4369801"/>
                <a:gd name="connsiteY0" fmla="*/ -2 h 5893101"/>
                <a:gd name="connsiteX1" fmla="*/ 4246243 w 4369801"/>
                <a:gd name="connsiteY1" fmla="*/ 2234093 h 5893101"/>
                <a:gd name="connsiteX2" fmla="*/ 3961365 w 4369801"/>
                <a:gd name="connsiteY2" fmla="*/ 4137274 h 5893101"/>
                <a:gd name="connsiteX3" fmla="*/ 2577801 w 4369801"/>
                <a:gd name="connsiteY3" fmla="*/ 5819190 h 5893101"/>
                <a:gd name="connsiteX4" fmla="*/ 584870 w 4369801"/>
                <a:gd name="connsiteY4" fmla="*/ 4985423 h 5893101"/>
                <a:gd name="connsiteX5" fmla="*/ 102472 w 4369801"/>
                <a:gd name="connsiteY5" fmla="*/ 1134043 h 5893101"/>
                <a:gd name="connsiteX6" fmla="*/ 2289077 w 4369801"/>
                <a:gd name="connsiteY6" fmla="*/ -2 h 5893101"/>
                <a:gd name="connsiteX0" fmla="*/ 2352777 w 4433501"/>
                <a:gd name="connsiteY0" fmla="*/ -2 h 5854124"/>
                <a:gd name="connsiteX1" fmla="*/ 4309943 w 4433501"/>
                <a:gd name="connsiteY1" fmla="*/ 2234093 h 5854124"/>
                <a:gd name="connsiteX2" fmla="*/ 4025065 w 4433501"/>
                <a:gd name="connsiteY2" fmla="*/ 4137274 h 5854124"/>
                <a:gd name="connsiteX3" fmla="*/ 2641501 w 4433501"/>
                <a:gd name="connsiteY3" fmla="*/ 5819190 h 5854124"/>
                <a:gd name="connsiteX4" fmla="*/ 430809 w 4433501"/>
                <a:gd name="connsiteY4" fmla="*/ 4389642 h 5854124"/>
                <a:gd name="connsiteX5" fmla="*/ 166172 w 4433501"/>
                <a:gd name="connsiteY5" fmla="*/ 1134043 h 5854124"/>
                <a:gd name="connsiteX6" fmla="*/ 2352777 w 4433501"/>
                <a:gd name="connsiteY6" fmla="*/ -2 h 5854124"/>
                <a:gd name="connsiteX0" fmla="*/ 2193618 w 4274342"/>
                <a:gd name="connsiteY0" fmla="*/ -2 h 5850779"/>
                <a:gd name="connsiteX1" fmla="*/ 4150784 w 4274342"/>
                <a:gd name="connsiteY1" fmla="*/ 2234093 h 5850779"/>
                <a:gd name="connsiteX2" fmla="*/ 3865906 w 4274342"/>
                <a:gd name="connsiteY2" fmla="*/ 4137274 h 5850779"/>
                <a:gd name="connsiteX3" fmla="*/ 2482342 w 4274342"/>
                <a:gd name="connsiteY3" fmla="*/ 5819190 h 5850779"/>
                <a:gd name="connsiteX4" fmla="*/ 271650 w 4274342"/>
                <a:gd name="connsiteY4" fmla="*/ 4389642 h 5850779"/>
                <a:gd name="connsiteX5" fmla="*/ 247914 w 4274342"/>
                <a:gd name="connsiteY5" fmla="*/ 1846756 h 5850779"/>
                <a:gd name="connsiteX6" fmla="*/ 2193618 w 4274342"/>
                <a:gd name="connsiteY6" fmla="*/ -2 h 5850779"/>
                <a:gd name="connsiteX0" fmla="*/ 1967294 w 4267345"/>
                <a:gd name="connsiteY0" fmla="*/ -3 h 5416782"/>
                <a:gd name="connsiteX1" fmla="*/ 4137681 w 4267345"/>
                <a:gd name="connsiteY1" fmla="*/ 1800096 h 5416782"/>
                <a:gd name="connsiteX2" fmla="*/ 3852803 w 4267345"/>
                <a:gd name="connsiteY2" fmla="*/ 3703277 h 5416782"/>
                <a:gd name="connsiteX3" fmla="*/ 2469239 w 4267345"/>
                <a:gd name="connsiteY3" fmla="*/ 5385193 h 5416782"/>
                <a:gd name="connsiteX4" fmla="*/ 258547 w 4267345"/>
                <a:gd name="connsiteY4" fmla="*/ 3955645 h 5416782"/>
                <a:gd name="connsiteX5" fmla="*/ 234811 w 4267345"/>
                <a:gd name="connsiteY5" fmla="*/ 1412759 h 5416782"/>
                <a:gd name="connsiteX6" fmla="*/ 1967294 w 4267345"/>
                <a:gd name="connsiteY6" fmla="*/ -3 h 5416782"/>
                <a:gd name="connsiteX0" fmla="*/ 1967294 w 3964997"/>
                <a:gd name="connsiteY0" fmla="*/ -3 h 5416782"/>
                <a:gd name="connsiteX1" fmla="*/ 3668011 w 3964997"/>
                <a:gd name="connsiteY1" fmla="*/ 1478862 h 5416782"/>
                <a:gd name="connsiteX2" fmla="*/ 3852803 w 3964997"/>
                <a:gd name="connsiteY2" fmla="*/ 3703277 h 5416782"/>
                <a:gd name="connsiteX3" fmla="*/ 2469239 w 3964997"/>
                <a:gd name="connsiteY3" fmla="*/ 5385193 h 5416782"/>
                <a:gd name="connsiteX4" fmla="*/ 258547 w 3964997"/>
                <a:gd name="connsiteY4" fmla="*/ 3955645 h 5416782"/>
                <a:gd name="connsiteX5" fmla="*/ 234811 w 3964997"/>
                <a:gd name="connsiteY5" fmla="*/ 1412759 h 5416782"/>
                <a:gd name="connsiteX6" fmla="*/ 1967294 w 3964997"/>
                <a:gd name="connsiteY6" fmla="*/ -3 h 541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4997" h="5416782">
                  <a:moveTo>
                    <a:pt x="1967294" y="-3"/>
                  </a:moveTo>
                  <a:cubicBezTo>
                    <a:pt x="2657922" y="183339"/>
                    <a:pt x="3353760" y="861649"/>
                    <a:pt x="3668011" y="1478862"/>
                  </a:cubicBezTo>
                  <a:cubicBezTo>
                    <a:pt x="3982262" y="2096075"/>
                    <a:pt x="4052598" y="3052222"/>
                    <a:pt x="3852803" y="3703277"/>
                  </a:cubicBezTo>
                  <a:cubicBezTo>
                    <a:pt x="3653008" y="4354332"/>
                    <a:pt x="2782065" y="5270224"/>
                    <a:pt x="2469239" y="5385193"/>
                  </a:cubicBezTo>
                  <a:cubicBezTo>
                    <a:pt x="1758393" y="5606258"/>
                    <a:pt x="630952" y="4617717"/>
                    <a:pt x="258547" y="3955645"/>
                  </a:cubicBezTo>
                  <a:cubicBezTo>
                    <a:pt x="-113858" y="3293573"/>
                    <a:pt x="-49980" y="2072034"/>
                    <a:pt x="234811" y="1412759"/>
                  </a:cubicBezTo>
                  <a:cubicBezTo>
                    <a:pt x="519602" y="753484"/>
                    <a:pt x="1314621" y="30745"/>
                    <a:pt x="1967294" y="-3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CEA52A3-435A-4072-874D-4E07A58F1A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0478977">
              <a:off x="9553737" y="5954115"/>
              <a:ext cx="351312" cy="354664"/>
            </a:xfrm>
            <a:custGeom>
              <a:avLst/>
              <a:gdLst>
                <a:gd name="connsiteX0" fmla="*/ 2531073 w 4828010"/>
                <a:gd name="connsiteY0" fmla="*/ 0 h 4873559"/>
                <a:gd name="connsiteX1" fmla="*/ 3937963 w 4828010"/>
                <a:gd name="connsiteY1" fmla="*/ 437433 h 4873559"/>
                <a:gd name="connsiteX2" fmla="*/ 4806231 w 4828010"/>
                <a:gd name="connsiteY2" fmla="*/ 1773180 h 4873559"/>
                <a:gd name="connsiteX3" fmla="*/ 4448644 w 4828010"/>
                <a:gd name="connsiteY3" fmla="*/ 3933235 h 4873559"/>
                <a:gd name="connsiteX4" fmla="*/ 3192542 w 4828010"/>
                <a:gd name="connsiteY4" fmla="*/ 4716168 h 4873559"/>
                <a:gd name="connsiteX5" fmla="*/ 937448 w 4828010"/>
                <a:gd name="connsiteY5" fmla="*/ 4547691 h 4873559"/>
                <a:gd name="connsiteX6" fmla="*/ 12348 w 4828010"/>
                <a:gd name="connsiteY6" fmla="*/ 3026750 h 4873559"/>
                <a:gd name="connsiteX7" fmla="*/ 553508 w 4828010"/>
                <a:gd name="connsiteY7" fmla="*/ 740383 h 4873559"/>
                <a:gd name="connsiteX8" fmla="*/ 2531073 w 4828010"/>
                <a:gd name="connsiteY8" fmla="*/ 0 h 4873559"/>
                <a:gd name="connsiteX0" fmla="*/ 2531073 w 4828010"/>
                <a:gd name="connsiteY0" fmla="*/ 0 h 4853896"/>
                <a:gd name="connsiteX1" fmla="*/ 3937963 w 4828010"/>
                <a:gd name="connsiteY1" fmla="*/ 437433 h 4853896"/>
                <a:gd name="connsiteX2" fmla="*/ 4806231 w 4828010"/>
                <a:gd name="connsiteY2" fmla="*/ 1773180 h 4853896"/>
                <a:gd name="connsiteX3" fmla="*/ 4448644 w 4828010"/>
                <a:gd name="connsiteY3" fmla="*/ 3933235 h 4853896"/>
                <a:gd name="connsiteX4" fmla="*/ 3192542 w 4828010"/>
                <a:gd name="connsiteY4" fmla="*/ 4716168 h 4853896"/>
                <a:gd name="connsiteX5" fmla="*/ 1075671 w 4828010"/>
                <a:gd name="connsiteY5" fmla="*/ 4473263 h 4853896"/>
                <a:gd name="connsiteX6" fmla="*/ 12348 w 4828010"/>
                <a:gd name="connsiteY6" fmla="*/ 3026750 h 4853896"/>
                <a:gd name="connsiteX7" fmla="*/ 553508 w 4828010"/>
                <a:gd name="connsiteY7" fmla="*/ 740383 h 4853896"/>
                <a:gd name="connsiteX8" fmla="*/ 2531073 w 4828010"/>
                <a:gd name="connsiteY8" fmla="*/ 0 h 4853896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531073 w 4828010"/>
                <a:gd name="connsiteY0" fmla="*/ 0 h 4852652"/>
                <a:gd name="connsiteX1" fmla="*/ 3937963 w 4828010"/>
                <a:gd name="connsiteY1" fmla="*/ 437433 h 4852652"/>
                <a:gd name="connsiteX2" fmla="*/ 4806231 w 4828010"/>
                <a:gd name="connsiteY2" fmla="*/ 1773180 h 4852652"/>
                <a:gd name="connsiteX3" fmla="*/ 4448644 w 4828010"/>
                <a:gd name="connsiteY3" fmla="*/ 3933235 h 4852652"/>
                <a:gd name="connsiteX4" fmla="*/ 3192542 w 4828010"/>
                <a:gd name="connsiteY4" fmla="*/ 4716168 h 4852652"/>
                <a:gd name="connsiteX5" fmla="*/ 1160732 w 4828010"/>
                <a:gd name="connsiteY5" fmla="*/ 4467947 h 4852652"/>
                <a:gd name="connsiteX6" fmla="*/ 12348 w 4828010"/>
                <a:gd name="connsiteY6" fmla="*/ 3026750 h 4852652"/>
                <a:gd name="connsiteX7" fmla="*/ 553508 w 4828010"/>
                <a:gd name="connsiteY7" fmla="*/ 740383 h 4852652"/>
                <a:gd name="connsiteX8" fmla="*/ 2531073 w 4828010"/>
                <a:gd name="connsiteY8" fmla="*/ 0 h 485265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60239 w 4757176"/>
                <a:gd name="connsiteY0" fmla="*/ 0 h 4850182"/>
                <a:gd name="connsiteX1" fmla="*/ 3867129 w 4757176"/>
                <a:gd name="connsiteY1" fmla="*/ 437433 h 4850182"/>
                <a:gd name="connsiteX2" fmla="*/ 4735397 w 4757176"/>
                <a:gd name="connsiteY2" fmla="*/ 1773180 h 4850182"/>
                <a:gd name="connsiteX3" fmla="*/ 4377810 w 4757176"/>
                <a:gd name="connsiteY3" fmla="*/ 3933235 h 4850182"/>
                <a:gd name="connsiteX4" fmla="*/ 3121708 w 4757176"/>
                <a:gd name="connsiteY4" fmla="*/ 4716168 h 4850182"/>
                <a:gd name="connsiteX5" fmla="*/ 1089898 w 4757176"/>
                <a:gd name="connsiteY5" fmla="*/ 4467947 h 4850182"/>
                <a:gd name="connsiteX6" fmla="*/ 15942 w 4757176"/>
                <a:gd name="connsiteY6" fmla="*/ 3101178 h 4850182"/>
                <a:gd name="connsiteX7" fmla="*/ 482674 w 4757176"/>
                <a:gd name="connsiteY7" fmla="*/ 740383 h 4850182"/>
                <a:gd name="connsiteX8" fmla="*/ 2460239 w 4757176"/>
                <a:gd name="connsiteY8" fmla="*/ 0 h 4850182"/>
                <a:gd name="connsiteX0" fmla="*/ 2484014 w 4780951"/>
                <a:gd name="connsiteY0" fmla="*/ 0 h 4850182"/>
                <a:gd name="connsiteX1" fmla="*/ 3890904 w 4780951"/>
                <a:gd name="connsiteY1" fmla="*/ 437433 h 4850182"/>
                <a:gd name="connsiteX2" fmla="*/ 4759172 w 4780951"/>
                <a:gd name="connsiteY2" fmla="*/ 1773180 h 4850182"/>
                <a:gd name="connsiteX3" fmla="*/ 4401585 w 4780951"/>
                <a:gd name="connsiteY3" fmla="*/ 3933235 h 4850182"/>
                <a:gd name="connsiteX4" fmla="*/ 3145483 w 4780951"/>
                <a:gd name="connsiteY4" fmla="*/ 4716168 h 4850182"/>
                <a:gd name="connsiteX5" fmla="*/ 1113673 w 4780951"/>
                <a:gd name="connsiteY5" fmla="*/ 4467947 h 4850182"/>
                <a:gd name="connsiteX6" fmla="*/ 39717 w 4780951"/>
                <a:gd name="connsiteY6" fmla="*/ 3101178 h 4850182"/>
                <a:gd name="connsiteX7" fmla="*/ 506449 w 4780951"/>
                <a:gd name="connsiteY7" fmla="*/ 740383 h 4850182"/>
                <a:gd name="connsiteX8" fmla="*/ 2484014 w 4780951"/>
                <a:gd name="connsiteY8" fmla="*/ 0 h 4850182"/>
                <a:gd name="connsiteX0" fmla="*/ 2484014 w 4780127"/>
                <a:gd name="connsiteY0" fmla="*/ 0 h 4850182"/>
                <a:gd name="connsiteX1" fmla="*/ 3890904 w 4780127"/>
                <a:gd name="connsiteY1" fmla="*/ 437433 h 4850182"/>
                <a:gd name="connsiteX2" fmla="*/ 4759172 w 4780127"/>
                <a:gd name="connsiteY2" fmla="*/ 1773180 h 4850182"/>
                <a:gd name="connsiteX3" fmla="*/ 4390953 w 4780127"/>
                <a:gd name="connsiteY3" fmla="*/ 3805644 h 4850182"/>
                <a:gd name="connsiteX4" fmla="*/ 3145483 w 4780127"/>
                <a:gd name="connsiteY4" fmla="*/ 4716168 h 4850182"/>
                <a:gd name="connsiteX5" fmla="*/ 1113673 w 4780127"/>
                <a:gd name="connsiteY5" fmla="*/ 4467947 h 4850182"/>
                <a:gd name="connsiteX6" fmla="*/ 39717 w 4780127"/>
                <a:gd name="connsiteY6" fmla="*/ 3101178 h 4850182"/>
                <a:gd name="connsiteX7" fmla="*/ 506449 w 4780127"/>
                <a:gd name="connsiteY7" fmla="*/ 740383 h 4850182"/>
                <a:gd name="connsiteX8" fmla="*/ 2484014 w 4780127"/>
                <a:gd name="connsiteY8" fmla="*/ 0 h 4850182"/>
                <a:gd name="connsiteX0" fmla="*/ 2484014 w 4778010"/>
                <a:gd name="connsiteY0" fmla="*/ 0 h 4846926"/>
                <a:gd name="connsiteX1" fmla="*/ 3890904 w 4778010"/>
                <a:gd name="connsiteY1" fmla="*/ 437433 h 4846926"/>
                <a:gd name="connsiteX2" fmla="*/ 4759172 w 4778010"/>
                <a:gd name="connsiteY2" fmla="*/ 1773180 h 4846926"/>
                <a:gd name="connsiteX3" fmla="*/ 4390953 w 4778010"/>
                <a:gd name="connsiteY3" fmla="*/ 3805644 h 4846926"/>
                <a:gd name="connsiteX4" fmla="*/ 3343914 w 4778010"/>
                <a:gd name="connsiteY4" fmla="*/ 4712128 h 4846926"/>
                <a:gd name="connsiteX5" fmla="*/ 1113673 w 4778010"/>
                <a:gd name="connsiteY5" fmla="*/ 4467947 h 4846926"/>
                <a:gd name="connsiteX6" fmla="*/ 39717 w 4778010"/>
                <a:gd name="connsiteY6" fmla="*/ 3101178 h 4846926"/>
                <a:gd name="connsiteX7" fmla="*/ 506449 w 4778010"/>
                <a:gd name="connsiteY7" fmla="*/ 740383 h 4846926"/>
                <a:gd name="connsiteX8" fmla="*/ 2484014 w 4778010"/>
                <a:gd name="connsiteY8" fmla="*/ 0 h 4846926"/>
                <a:gd name="connsiteX0" fmla="*/ 2484014 w 4782503"/>
                <a:gd name="connsiteY0" fmla="*/ 0 h 4846926"/>
                <a:gd name="connsiteX1" fmla="*/ 3890904 w 4782503"/>
                <a:gd name="connsiteY1" fmla="*/ 437433 h 4846926"/>
                <a:gd name="connsiteX2" fmla="*/ 4759172 w 4782503"/>
                <a:gd name="connsiteY2" fmla="*/ 1773180 h 4846926"/>
                <a:gd name="connsiteX3" fmla="*/ 4450482 w 4782503"/>
                <a:gd name="connsiteY3" fmla="*/ 3688481 h 4846926"/>
                <a:gd name="connsiteX4" fmla="*/ 3343914 w 4782503"/>
                <a:gd name="connsiteY4" fmla="*/ 4712128 h 4846926"/>
                <a:gd name="connsiteX5" fmla="*/ 1113673 w 4782503"/>
                <a:gd name="connsiteY5" fmla="*/ 4467947 h 4846926"/>
                <a:gd name="connsiteX6" fmla="*/ 39717 w 4782503"/>
                <a:gd name="connsiteY6" fmla="*/ 3101178 h 4846926"/>
                <a:gd name="connsiteX7" fmla="*/ 506449 w 4782503"/>
                <a:gd name="connsiteY7" fmla="*/ 740383 h 4846926"/>
                <a:gd name="connsiteX8" fmla="*/ 2484014 w 4782503"/>
                <a:gd name="connsiteY8" fmla="*/ 0 h 4846926"/>
                <a:gd name="connsiteX0" fmla="*/ 2484014 w 4784889"/>
                <a:gd name="connsiteY0" fmla="*/ 0 h 4846926"/>
                <a:gd name="connsiteX1" fmla="*/ 3890904 w 4784889"/>
                <a:gd name="connsiteY1" fmla="*/ 437433 h 4846926"/>
                <a:gd name="connsiteX2" fmla="*/ 4759172 w 4784889"/>
                <a:gd name="connsiteY2" fmla="*/ 1773180 h 4846926"/>
                <a:gd name="connsiteX3" fmla="*/ 4474294 w 4784889"/>
                <a:gd name="connsiteY3" fmla="*/ 3676361 h 4846926"/>
                <a:gd name="connsiteX4" fmla="*/ 3343914 w 4784889"/>
                <a:gd name="connsiteY4" fmla="*/ 4712128 h 4846926"/>
                <a:gd name="connsiteX5" fmla="*/ 1113673 w 4784889"/>
                <a:gd name="connsiteY5" fmla="*/ 4467947 h 4846926"/>
                <a:gd name="connsiteX6" fmla="*/ 39717 w 4784889"/>
                <a:gd name="connsiteY6" fmla="*/ 3101178 h 4846926"/>
                <a:gd name="connsiteX7" fmla="*/ 506449 w 4784889"/>
                <a:gd name="connsiteY7" fmla="*/ 740383 h 4846926"/>
                <a:gd name="connsiteX8" fmla="*/ 2484014 w 4784889"/>
                <a:gd name="connsiteY8" fmla="*/ 0 h 4846926"/>
                <a:gd name="connsiteX0" fmla="*/ 2484014 w 4784889"/>
                <a:gd name="connsiteY0" fmla="*/ 0 h 4860980"/>
                <a:gd name="connsiteX1" fmla="*/ 3890904 w 4784889"/>
                <a:gd name="connsiteY1" fmla="*/ 437433 h 4860980"/>
                <a:gd name="connsiteX2" fmla="*/ 4759172 w 4784889"/>
                <a:gd name="connsiteY2" fmla="*/ 1773180 h 4860980"/>
                <a:gd name="connsiteX3" fmla="*/ 4474294 w 4784889"/>
                <a:gd name="connsiteY3" fmla="*/ 3676361 h 4860980"/>
                <a:gd name="connsiteX4" fmla="*/ 3343914 w 4784889"/>
                <a:gd name="connsiteY4" fmla="*/ 4712128 h 4860980"/>
                <a:gd name="connsiteX5" fmla="*/ 1097799 w 4784889"/>
                <a:gd name="connsiteY5" fmla="*/ 4524510 h 4860980"/>
                <a:gd name="connsiteX6" fmla="*/ 39717 w 4784889"/>
                <a:gd name="connsiteY6" fmla="*/ 3101178 h 4860980"/>
                <a:gd name="connsiteX7" fmla="*/ 506449 w 4784889"/>
                <a:gd name="connsiteY7" fmla="*/ 740383 h 4860980"/>
                <a:gd name="connsiteX8" fmla="*/ 2484014 w 4784889"/>
                <a:gd name="connsiteY8" fmla="*/ 0 h 4860980"/>
                <a:gd name="connsiteX0" fmla="*/ 2484014 w 4783308"/>
                <a:gd name="connsiteY0" fmla="*/ 0 h 4860981"/>
                <a:gd name="connsiteX1" fmla="*/ 3890904 w 4783308"/>
                <a:gd name="connsiteY1" fmla="*/ 437433 h 4860981"/>
                <a:gd name="connsiteX2" fmla="*/ 4759172 w 4783308"/>
                <a:gd name="connsiteY2" fmla="*/ 1773180 h 4860981"/>
                <a:gd name="connsiteX3" fmla="*/ 4474294 w 4783308"/>
                <a:gd name="connsiteY3" fmla="*/ 3676361 h 4860981"/>
                <a:gd name="connsiteX4" fmla="*/ 3443129 w 4783308"/>
                <a:gd name="connsiteY4" fmla="*/ 4712129 h 4860981"/>
                <a:gd name="connsiteX5" fmla="*/ 1097799 w 4783308"/>
                <a:gd name="connsiteY5" fmla="*/ 4524510 h 4860981"/>
                <a:gd name="connsiteX6" fmla="*/ 39717 w 4783308"/>
                <a:gd name="connsiteY6" fmla="*/ 3101178 h 4860981"/>
                <a:gd name="connsiteX7" fmla="*/ 506449 w 4783308"/>
                <a:gd name="connsiteY7" fmla="*/ 740383 h 4860981"/>
                <a:gd name="connsiteX8" fmla="*/ 2484014 w 4783308"/>
                <a:gd name="connsiteY8" fmla="*/ 0 h 4860981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484014 w 4783308"/>
                <a:gd name="connsiteY0" fmla="*/ 0 h 4821502"/>
                <a:gd name="connsiteX1" fmla="*/ 3890904 w 4783308"/>
                <a:gd name="connsiteY1" fmla="*/ 437433 h 4821502"/>
                <a:gd name="connsiteX2" fmla="*/ 4759172 w 4783308"/>
                <a:gd name="connsiteY2" fmla="*/ 1773180 h 4821502"/>
                <a:gd name="connsiteX3" fmla="*/ 4474294 w 4783308"/>
                <a:gd name="connsiteY3" fmla="*/ 3676361 h 4821502"/>
                <a:gd name="connsiteX4" fmla="*/ 3443129 w 4783308"/>
                <a:gd name="connsiteY4" fmla="*/ 4712129 h 4821502"/>
                <a:gd name="connsiteX5" fmla="*/ 1097799 w 4783308"/>
                <a:gd name="connsiteY5" fmla="*/ 4524510 h 4821502"/>
                <a:gd name="connsiteX6" fmla="*/ 39717 w 4783308"/>
                <a:gd name="connsiteY6" fmla="*/ 3101178 h 4821502"/>
                <a:gd name="connsiteX7" fmla="*/ 506449 w 4783308"/>
                <a:gd name="connsiteY7" fmla="*/ 740383 h 4821502"/>
                <a:gd name="connsiteX8" fmla="*/ 2484014 w 4783308"/>
                <a:gd name="connsiteY8" fmla="*/ 0 h 4821502"/>
                <a:gd name="connsiteX0" fmla="*/ 2532073 w 4784141"/>
                <a:gd name="connsiteY0" fmla="*/ 0 h 4773425"/>
                <a:gd name="connsiteX1" fmla="*/ 3891737 w 4784141"/>
                <a:gd name="connsiteY1" fmla="*/ 389356 h 4773425"/>
                <a:gd name="connsiteX2" fmla="*/ 4760005 w 4784141"/>
                <a:gd name="connsiteY2" fmla="*/ 1725103 h 4773425"/>
                <a:gd name="connsiteX3" fmla="*/ 4475127 w 4784141"/>
                <a:gd name="connsiteY3" fmla="*/ 3628284 h 4773425"/>
                <a:gd name="connsiteX4" fmla="*/ 3443962 w 4784141"/>
                <a:gd name="connsiteY4" fmla="*/ 4664052 h 4773425"/>
                <a:gd name="connsiteX5" fmla="*/ 1098632 w 4784141"/>
                <a:gd name="connsiteY5" fmla="*/ 4476433 h 4773425"/>
                <a:gd name="connsiteX6" fmla="*/ 40550 w 4784141"/>
                <a:gd name="connsiteY6" fmla="*/ 3053101 h 4773425"/>
                <a:gd name="connsiteX7" fmla="*/ 507282 w 4784141"/>
                <a:gd name="connsiteY7" fmla="*/ 692306 h 4773425"/>
                <a:gd name="connsiteX8" fmla="*/ 2532073 w 4784141"/>
                <a:gd name="connsiteY8" fmla="*/ 0 h 4773425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32073 w 4784141"/>
                <a:gd name="connsiteY0" fmla="*/ 491 h 4773916"/>
                <a:gd name="connsiteX1" fmla="*/ 3891737 w 4784141"/>
                <a:gd name="connsiteY1" fmla="*/ 389847 h 4773916"/>
                <a:gd name="connsiteX2" fmla="*/ 4760005 w 4784141"/>
                <a:gd name="connsiteY2" fmla="*/ 1725594 h 4773916"/>
                <a:gd name="connsiteX3" fmla="*/ 4475127 w 4784141"/>
                <a:gd name="connsiteY3" fmla="*/ 3628775 h 4773916"/>
                <a:gd name="connsiteX4" fmla="*/ 3443962 w 4784141"/>
                <a:gd name="connsiteY4" fmla="*/ 4664543 h 4773916"/>
                <a:gd name="connsiteX5" fmla="*/ 1098632 w 4784141"/>
                <a:gd name="connsiteY5" fmla="*/ 4476924 h 4773916"/>
                <a:gd name="connsiteX6" fmla="*/ 40550 w 4784141"/>
                <a:gd name="connsiteY6" fmla="*/ 3053592 h 4773916"/>
                <a:gd name="connsiteX7" fmla="*/ 507282 w 4784141"/>
                <a:gd name="connsiteY7" fmla="*/ 692797 h 4773916"/>
                <a:gd name="connsiteX8" fmla="*/ 2532073 w 4784141"/>
                <a:gd name="connsiteY8" fmla="*/ 491 h 4773916"/>
                <a:gd name="connsiteX0" fmla="*/ 2558783 w 4784614"/>
                <a:gd name="connsiteY0" fmla="*/ 525 h 4757924"/>
                <a:gd name="connsiteX1" fmla="*/ 3892210 w 4784614"/>
                <a:gd name="connsiteY1" fmla="*/ 373855 h 4757924"/>
                <a:gd name="connsiteX2" fmla="*/ 4760478 w 4784614"/>
                <a:gd name="connsiteY2" fmla="*/ 1709602 h 4757924"/>
                <a:gd name="connsiteX3" fmla="*/ 4475600 w 4784614"/>
                <a:gd name="connsiteY3" fmla="*/ 3612783 h 4757924"/>
                <a:gd name="connsiteX4" fmla="*/ 3444435 w 4784614"/>
                <a:gd name="connsiteY4" fmla="*/ 4648551 h 4757924"/>
                <a:gd name="connsiteX5" fmla="*/ 1099105 w 4784614"/>
                <a:gd name="connsiteY5" fmla="*/ 4460932 h 4757924"/>
                <a:gd name="connsiteX6" fmla="*/ 41023 w 4784614"/>
                <a:gd name="connsiteY6" fmla="*/ 3037600 h 4757924"/>
                <a:gd name="connsiteX7" fmla="*/ 507755 w 4784614"/>
                <a:gd name="connsiteY7" fmla="*/ 676805 h 4757924"/>
                <a:gd name="connsiteX8" fmla="*/ 2558783 w 4784614"/>
                <a:gd name="connsiteY8" fmla="*/ 525 h 4757924"/>
                <a:gd name="connsiteX0" fmla="*/ 2558783 w 4784614"/>
                <a:gd name="connsiteY0" fmla="*/ 408 h 4757807"/>
                <a:gd name="connsiteX1" fmla="*/ 3907953 w 4784614"/>
                <a:gd name="connsiteY1" fmla="*/ 443183 h 4757807"/>
                <a:gd name="connsiteX2" fmla="*/ 4760478 w 4784614"/>
                <a:gd name="connsiteY2" fmla="*/ 1709485 h 4757807"/>
                <a:gd name="connsiteX3" fmla="*/ 4475600 w 4784614"/>
                <a:gd name="connsiteY3" fmla="*/ 3612666 h 4757807"/>
                <a:gd name="connsiteX4" fmla="*/ 3444435 w 4784614"/>
                <a:gd name="connsiteY4" fmla="*/ 4648434 h 4757807"/>
                <a:gd name="connsiteX5" fmla="*/ 1099105 w 4784614"/>
                <a:gd name="connsiteY5" fmla="*/ 4460815 h 4757807"/>
                <a:gd name="connsiteX6" fmla="*/ 41023 w 4784614"/>
                <a:gd name="connsiteY6" fmla="*/ 3037483 h 4757807"/>
                <a:gd name="connsiteX7" fmla="*/ 507755 w 4784614"/>
                <a:gd name="connsiteY7" fmla="*/ 676688 h 4757807"/>
                <a:gd name="connsiteX8" fmla="*/ 2558783 w 4784614"/>
                <a:gd name="connsiteY8" fmla="*/ 408 h 4757807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50 h 4954478"/>
                <a:gd name="connsiteX1" fmla="*/ 3910127 w 4786788"/>
                <a:gd name="connsiteY1" fmla="*/ 639854 h 4954478"/>
                <a:gd name="connsiteX2" fmla="*/ 4762652 w 4786788"/>
                <a:gd name="connsiteY2" fmla="*/ 1906156 h 4954478"/>
                <a:gd name="connsiteX3" fmla="*/ 4477774 w 4786788"/>
                <a:gd name="connsiteY3" fmla="*/ 3809337 h 4954478"/>
                <a:gd name="connsiteX4" fmla="*/ 3446609 w 4786788"/>
                <a:gd name="connsiteY4" fmla="*/ 4845105 h 4954478"/>
                <a:gd name="connsiteX5" fmla="*/ 1101279 w 4786788"/>
                <a:gd name="connsiteY5" fmla="*/ 4657486 h 4954478"/>
                <a:gd name="connsiteX6" fmla="*/ 43197 w 4786788"/>
                <a:gd name="connsiteY6" fmla="*/ 3234154 h 4954478"/>
                <a:gd name="connsiteX7" fmla="*/ 509929 w 4786788"/>
                <a:gd name="connsiteY7" fmla="*/ 873359 h 4954478"/>
                <a:gd name="connsiteX8" fmla="*/ 2675744 w 4786788"/>
                <a:gd name="connsiteY8" fmla="*/ 250 h 4954478"/>
                <a:gd name="connsiteX0" fmla="*/ 2675744 w 4786788"/>
                <a:gd name="connsiteY0" fmla="*/ 290 h 4954518"/>
                <a:gd name="connsiteX1" fmla="*/ 3910127 w 4786788"/>
                <a:gd name="connsiteY1" fmla="*/ 639894 h 4954518"/>
                <a:gd name="connsiteX2" fmla="*/ 4762652 w 4786788"/>
                <a:gd name="connsiteY2" fmla="*/ 1906196 h 4954518"/>
                <a:gd name="connsiteX3" fmla="*/ 4477774 w 4786788"/>
                <a:gd name="connsiteY3" fmla="*/ 3809377 h 4954518"/>
                <a:gd name="connsiteX4" fmla="*/ 3446609 w 4786788"/>
                <a:gd name="connsiteY4" fmla="*/ 4845145 h 4954518"/>
                <a:gd name="connsiteX5" fmla="*/ 1101279 w 4786788"/>
                <a:gd name="connsiteY5" fmla="*/ 4657526 h 4954518"/>
                <a:gd name="connsiteX6" fmla="*/ 43197 w 4786788"/>
                <a:gd name="connsiteY6" fmla="*/ 3234194 h 4954518"/>
                <a:gd name="connsiteX7" fmla="*/ 509929 w 4786788"/>
                <a:gd name="connsiteY7" fmla="*/ 873399 h 4954518"/>
                <a:gd name="connsiteX8" fmla="*/ 2675744 w 4786788"/>
                <a:gd name="connsiteY8" fmla="*/ 290 h 4954518"/>
                <a:gd name="connsiteX0" fmla="*/ 2675744 w 4786788"/>
                <a:gd name="connsiteY0" fmla="*/ 326 h 4954554"/>
                <a:gd name="connsiteX1" fmla="*/ 3990884 w 4786788"/>
                <a:gd name="connsiteY1" fmla="*/ 591130 h 4954554"/>
                <a:gd name="connsiteX2" fmla="*/ 4762652 w 4786788"/>
                <a:gd name="connsiteY2" fmla="*/ 1906232 h 4954554"/>
                <a:gd name="connsiteX3" fmla="*/ 4477774 w 4786788"/>
                <a:gd name="connsiteY3" fmla="*/ 3809413 h 4954554"/>
                <a:gd name="connsiteX4" fmla="*/ 3446609 w 4786788"/>
                <a:gd name="connsiteY4" fmla="*/ 4845181 h 4954554"/>
                <a:gd name="connsiteX5" fmla="*/ 1101279 w 4786788"/>
                <a:gd name="connsiteY5" fmla="*/ 4657562 h 4954554"/>
                <a:gd name="connsiteX6" fmla="*/ 43197 w 4786788"/>
                <a:gd name="connsiteY6" fmla="*/ 3234230 h 4954554"/>
                <a:gd name="connsiteX7" fmla="*/ 509929 w 4786788"/>
                <a:gd name="connsiteY7" fmla="*/ 873435 h 4954554"/>
                <a:gd name="connsiteX8" fmla="*/ 2675744 w 4786788"/>
                <a:gd name="connsiteY8" fmla="*/ 326 h 4954554"/>
                <a:gd name="connsiteX0" fmla="*/ 2662196 w 4773240"/>
                <a:gd name="connsiteY0" fmla="*/ 326 h 4954554"/>
                <a:gd name="connsiteX1" fmla="*/ 3977336 w 4773240"/>
                <a:gd name="connsiteY1" fmla="*/ 591130 h 4954554"/>
                <a:gd name="connsiteX2" fmla="*/ 4749104 w 4773240"/>
                <a:gd name="connsiteY2" fmla="*/ 1906232 h 4954554"/>
                <a:gd name="connsiteX3" fmla="*/ 4464226 w 4773240"/>
                <a:gd name="connsiteY3" fmla="*/ 3809413 h 4954554"/>
                <a:gd name="connsiteX4" fmla="*/ 3433061 w 4773240"/>
                <a:gd name="connsiteY4" fmla="*/ 4845181 h 4954554"/>
                <a:gd name="connsiteX5" fmla="*/ 1087731 w 4773240"/>
                <a:gd name="connsiteY5" fmla="*/ 4657562 h 4954554"/>
                <a:gd name="connsiteX6" fmla="*/ 29649 w 4773240"/>
                <a:gd name="connsiteY6" fmla="*/ 3234230 h 4954554"/>
                <a:gd name="connsiteX7" fmla="*/ 640977 w 4773240"/>
                <a:gd name="connsiteY7" fmla="*/ 730117 h 4954554"/>
                <a:gd name="connsiteX8" fmla="*/ 2662196 w 4773240"/>
                <a:gd name="connsiteY8" fmla="*/ 326 h 4954554"/>
                <a:gd name="connsiteX0" fmla="*/ 2664762 w 4775806"/>
                <a:gd name="connsiteY0" fmla="*/ 326 h 4954554"/>
                <a:gd name="connsiteX1" fmla="*/ 3979902 w 4775806"/>
                <a:gd name="connsiteY1" fmla="*/ 591130 h 4954554"/>
                <a:gd name="connsiteX2" fmla="*/ 4751670 w 4775806"/>
                <a:gd name="connsiteY2" fmla="*/ 1906232 h 4954554"/>
                <a:gd name="connsiteX3" fmla="*/ 4466792 w 4775806"/>
                <a:gd name="connsiteY3" fmla="*/ 3809413 h 4954554"/>
                <a:gd name="connsiteX4" fmla="*/ 3435627 w 4775806"/>
                <a:gd name="connsiteY4" fmla="*/ 4845181 h 4954554"/>
                <a:gd name="connsiteX5" fmla="*/ 1090297 w 4775806"/>
                <a:gd name="connsiteY5" fmla="*/ 4657562 h 4954554"/>
                <a:gd name="connsiteX6" fmla="*/ 32215 w 4775806"/>
                <a:gd name="connsiteY6" fmla="*/ 3234230 h 4954554"/>
                <a:gd name="connsiteX7" fmla="*/ 607899 w 4775806"/>
                <a:gd name="connsiteY7" fmla="*/ 806182 h 4954554"/>
                <a:gd name="connsiteX8" fmla="*/ 2664762 w 4775806"/>
                <a:gd name="connsiteY8" fmla="*/ 326 h 4954554"/>
                <a:gd name="connsiteX0" fmla="*/ 2673549 w 4784593"/>
                <a:gd name="connsiteY0" fmla="*/ 326 h 4954554"/>
                <a:gd name="connsiteX1" fmla="*/ 3988689 w 4784593"/>
                <a:gd name="connsiteY1" fmla="*/ 591130 h 4954554"/>
                <a:gd name="connsiteX2" fmla="*/ 4760457 w 4784593"/>
                <a:gd name="connsiteY2" fmla="*/ 1906232 h 4954554"/>
                <a:gd name="connsiteX3" fmla="*/ 4475579 w 4784593"/>
                <a:gd name="connsiteY3" fmla="*/ 3809413 h 4954554"/>
                <a:gd name="connsiteX4" fmla="*/ 3444414 w 4784593"/>
                <a:gd name="connsiteY4" fmla="*/ 4845181 h 4954554"/>
                <a:gd name="connsiteX5" fmla="*/ 1099084 w 4784593"/>
                <a:gd name="connsiteY5" fmla="*/ 4657562 h 4954554"/>
                <a:gd name="connsiteX6" fmla="*/ 41002 w 4784593"/>
                <a:gd name="connsiteY6" fmla="*/ 3234230 h 4954554"/>
                <a:gd name="connsiteX7" fmla="*/ 616686 w 4784593"/>
                <a:gd name="connsiteY7" fmla="*/ 806182 h 4954554"/>
                <a:gd name="connsiteX8" fmla="*/ 2673549 w 4784593"/>
                <a:gd name="connsiteY8" fmla="*/ 326 h 4954554"/>
                <a:gd name="connsiteX0" fmla="*/ 2649000 w 4760044"/>
                <a:gd name="connsiteY0" fmla="*/ 326 h 4964273"/>
                <a:gd name="connsiteX1" fmla="*/ 3964140 w 4760044"/>
                <a:gd name="connsiteY1" fmla="*/ 591130 h 4964273"/>
                <a:gd name="connsiteX2" fmla="*/ 4735908 w 4760044"/>
                <a:gd name="connsiteY2" fmla="*/ 1906232 h 4964273"/>
                <a:gd name="connsiteX3" fmla="*/ 4451030 w 4760044"/>
                <a:gd name="connsiteY3" fmla="*/ 3809413 h 4964273"/>
                <a:gd name="connsiteX4" fmla="*/ 3419865 w 4760044"/>
                <a:gd name="connsiteY4" fmla="*/ 4845181 h 4964273"/>
                <a:gd name="connsiteX5" fmla="*/ 1074535 w 4760044"/>
                <a:gd name="connsiteY5" fmla="*/ 4657562 h 4964273"/>
                <a:gd name="connsiteX6" fmla="*/ 33359 w 4760044"/>
                <a:gd name="connsiteY6" fmla="*/ 2995991 h 4964273"/>
                <a:gd name="connsiteX7" fmla="*/ 592137 w 4760044"/>
                <a:gd name="connsiteY7" fmla="*/ 806182 h 4964273"/>
                <a:gd name="connsiteX8" fmla="*/ 2649000 w 4760044"/>
                <a:gd name="connsiteY8" fmla="*/ 326 h 4964273"/>
                <a:gd name="connsiteX0" fmla="*/ 2649000 w 4760044"/>
                <a:gd name="connsiteY0" fmla="*/ 300 h 4964247"/>
                <a:gd name="connsiteX1" fmla="*/ 3813909 w 4760044"/>
                <a:gd name="connsiteY1" fmla="*/ 619239 h 4964247"/>
                <a:gd name="connsiteX2" fmla="*/ 4735908 w 4760044"/>
                <a:gd name="connsiteY2" fmla="*/ 1906206 h 4964247"/>
                <a:gd name="connsiteX3" fmla="*/ 4451030 w 4760044"/>
                <a:gd name="connsiteY3" fmla="*/ 3809387 h 4964247"/>
                <a:gd name="connsiteX4" fmla="*/ 3419865 w 4760044"/>
                <a:gd name="connsiteY4" fmla="*/ 4845155 h 4964247"/>
                <a:gd name="connsiteX5" fmla="*/ 1074535 w 4760044"/>
                <a:gd name="connsiteY5" fmla="*/ 4657536 h 4964247"/>
                <a:gd name="connsiteX6" fmla="*/ 33359 w 4760044"/>
                <a:gd name="connsiteY6" fmla="*/ 2995965 h 4964247"/>
                <a:gd name="connsiteX7" fmla="*/ 592137 w 4760044"/>
                <a:gd name="connsiteY7" fmla="*/ 806156 h 4964247"/>
                <a:gd name="connsiteX8" fmla="*/ 2649000 w 4760044"/>
                <a:gd name="connsiteY8" fmla="*/ 300 h 4964247"/>
                <a:gd name="connsiteX0" fmla="*/ 2649000 w 4849477"/>
                <a:gd name="connsiteY0" fmla="*/ -2 h 4963945"/>
                <a:gd name="connsiteX1" fmla="*/ 4735908 w 4849477"/>
                <a:gd name="connsiteY1" fmla="*/ 1905904 h 4963945"/>
                <a:gd name="connsiteX2" fmla="*/ 4451030 w 4849477"/>
                <a:gd name="connsiteY2" fmla="*/ 3809085 h 4963945"/>
                <a:gd name="connsiteX3" fmla="*/ 3419865 w 4849477"/>
                <a:gd name="connsiteY3" fmla="*/ 4844853 h 4963945"/>
                <a:gd name="connsiteX4" fmla="*/ 1074535 w 4849477"/>
                <a:gd name="connsiteY4" fmla="*/ 4657234 h 4963945"/>
                <a:gd name="connsiteX5" fmla="*/ 33359 w 4849477"/>
                <a:gd name="connsiteY5" fmla="*/ 2995663 h 4963945"/>
                <a:gd name="connsiteX6" fmla="*/ 592137 w 4849477"/>
                <a:gd name="connsiteY6" fmla="*/ 805854 h 4963945"/>
                <a:gd name="connsiteX7" fmla="*/ 2649000 w 4849477"/>
                <a:gd name="connsiteY7" fmla="*/ -2 h 4963945"/>
                <a:gd name="connsiteX0" fmla="*/ 2649000 w 4859466"/>
                <a:gd name="connsiteY0" fmla="*/ -2 h 5536260"/>
                <a:gd name="connsiteX1" fmla="*/ 4735908 w 4859466"/>
                <a:gd name="connsiteY1" fmla="*/ 1905904 h 5536260"/>
                <a:gd name="connsiteX2" fmla="*/ 4451030 w 4859466"/>
                <a:gd name="connsiteY2" fmla="*/ 3809085 h 5536260"/>
                <a:gd name="connsiteX3" fmla="*/ 3067466 w 4859466"/>
                <a:gd name="connsiteY3" fmla="*/ 5491001 h 5536260"/>
                <a:gd name="connsiteX4" fmla="*/ 1074535 w 4859466"/>
                <a:gd name="connsiteY4" fmla="*/ 4657234 h 5536260"/>
                <a:gd name="connsiteX5" fmla="*/ 33359 w 4859466"/>
                <a:gd name="connsiteY5" fmla="*/ 2995663 h 5536260"/>
                <a:gd name="connsiteX6" fmla="*/ 592137 w 4859466"/>
                <a:gd name="connsiteY6" fmla="*/ 805854 h 5536260"/>
                <a:gd name="connsiteX7" fmla="*/ 2649000 w 4859466"/>
                <a:gd name="connsiteY7" fmla="*/ -2 h 5536260"/>
                <a:gd name="connsiteX0" fmla="*/ 2780481 w 4861205"/>
                <a:gd name="connsiteY0" fmla="*/ -2 h 5864449"/>
                <a:gd name="connsiteX1" fmla="*/ 4737647 w 4861205"/>
                <a:gd name="connsiteY1" fmla="*/ 2234093 h 5864449"/>
                <a:gd name="connsiteX2" fmla="*/ 4452769 w 4861205"/>
                <a:gd name="connsiteY2" fmla="*/ 4137274 h 5864449"/>
                <a:gd name="connsiteX3" fmla="*/ 3069205 w 4861205"/>
                <a:gd name="connsiteY3" fmla="*/ 5819190 h 5864449"/>
                <a:gd name="connsiteX4" fmla="*/ 1076274 w 4861205"/>
                <a:gd name="connsiteY4" fmla="*/ 4985423 h 5864449"/>
                <a:gd name="connsiteX5" fmla="*/ 35098 w 4861205"/>
                <a:gd name="connsiteY5" fmla="*/ 3323852 h 5864449"/>
                <a:gd name="connsiteX6" fmla="*/ 593876 w 4861205"/>
                <a:gd name="connsiteY6" fmla="*/ 1134043 h 5864449"/>
                <a:gd name="connsiteX7" fmla="*/ 2780481 w 4861205"/>
                <a:gd name="connsiteY7" fmla="*/ -2 h 5864449"/>
                <a:gd name="connsiteX0" fmla="*/ 2289077 w 4369801"/>
                <a:gd name="connsiteY0" fmla="*/ -2 h 5893101"/>
                <a:gd name="connsiteX1" fmla="*/ 4246243 w 4369801"/>
                <a:gd name="connsiteY1" fmla="*/ 2234093 h 5893101"/>
                <a:gd name="connsiteX2" fmla="*/ 3961365 w 4369801"/>
                <a:gd name="connsiteY2" fmla="*/ 4137274 h 5893101"/>
                <a:gd name="connsiteX3" fmla="*/ 2577801 w 4369801"/>
                <a:gd name="connsiteY3" fmla="*/ 5819190 h 5893101"/>
                <a:gd name="connsiteX4" fmla="*/ 584870 w 4369801"/>
                <a:gd name="connsiteY4" fmla="*/ 4985423 h 5893101"/>
                <a:gd name="connsiteX5" fmla="*/ 102472 w 4369801"/>
                <a:gd name="connsiteY5" fmla="*/ 1134043 h 5893101"/>
                <a:gd name="connsiteX6" fmla="*/ 2289077 w 4369801"/>
                <a:gd name="connsiteY6" fmla="*/ -2 h 5893101"/>
                <a:gd name="connsiteX0" fmla="*/ 2352777 w 4433501"/>
                <a:gd name="connsiteY0" fmla="*/ -2 h 5854124"/>
                <a:gd name="connsiteX1" fmla="*/ 4309943 w 4433501"/>
                <a:gd name="connsiteY1" fmla="*/ 2234093 h 5854124"/>
                <a:gd name="connsiteX2" fmla="*/ 4025065 w 4433501"/>
                <a:gd name="connsiteY2" fmla="*/ 4137274 h 5854124"/>
                <a:gd name="connsiteX3" fmla="*/ 2641501 w 4433501"/>
                <a:gd name="connsiteY3" fmla="*/ 5819190 h 5854124"/>
                <a:gd name="connsiteX4" fmla="*/ 430809 w 4433501"/>
                <a:gd name="connsiteY4" fmla="*/ 4389642 h 5854124"/>
                <a:gd name="connsiteX5" fmla="*/ 166172 w 4433501"/>
                <a:gd name="connsiteY5" fmla="*/ 1134043 h 5854124"/>
                <a:gd name="connsiteX6" fmla="*/ 2352777 w 4433501"/>
                <a:gd name="connsiteY6" fmla="*/ -2 h 5854124"/>
                <a:gd name="connsiteX0" fmla="*/ 2193618 w 4274342"/>
                <a:gd name="connsiteY0" fmla="*/ -2 h 5850779"/>
                <a:gd name="connsiteX1" fmla="*/ 4150784 w 4274342"/>
                <a:gd name="connsiteY1" fmla="*/ 2234093 h 5850779"/>
                <a:gd name="connsiteX2" fmla="*/ 3865906 w 4274342"/>
                <a:gd name="connsiteY2" fmla="*/ 4137274 h 5850779"/>
                <a:gd name="connsiteX3" fmla="*/ 2482342 w 4274342"/>
                <a:gd name="connsiteY3" fmla="*/ 5819190 h 5850779"/>
                <a:gd name="connsiteX4" fmla="*/ 271650 w 4274342"/>
                <a:gd name="connsiteY4" fmla="*/ 4389642 h 5850779"/>
                <a:gd name="connsiteX5" fmla="*/ 247914 w 4274342"/>
                <a:gd name="connsiteY5" fmla="*/ 1846756 h 5850779"/>
                <a:gd name="connsiteX6" fmla="*/ 2193618 w 4274342"/>
                <a:gd name="connsiteY6" fmla="*/ -2 h 5850779"/>
                <a:gd name="connsiteX0" fmla="*/ 1967294 w 4267345"/>
                <a:gd name="connsiteY0" fmla="*/ -3 h 5416782"/>
                <a:gd name="connsiteX1" fmla="*/ 4137681 w 4267345"/>
                <a:gd name="connsiteY1" fmla="*/ 1800096 h 5416782"/>
                <a:gd name="connsiteX2" fmla="*/ 3852803 w 4267345"/>
                <a:gd name="connsiteY2" fmla="*/ 3703277 h 5416782"/>
                <a:gd name="connsiteX3" fmla="*/ 2469239 w 4267345"/>
                <a:gd name="connsiteY3" fmla="*/ 5385193 h 5416782"/>
                <a:gd name="connsiteX4" fmla="*/ 258547 w 4267345"/>
                <a:gd name="connsiteY4" fmla="*/ 3955645 h 5416782"/>
                <a:gd name="connsiteX5" fmla="*/ 234811 w 4267345"/>
                <a:gd name="connsiteY5" fmla="*/ 1412759 h 5416782"/>
                <a:gd name="connsiteX6" fmla="*/ 1967294 w 4267345"/>
                <a:gd name="connsiteY6" fmla="*/ -3 h 5416782"/>
                <a:gd name="connsiteX0" fmla="*/ 1967294 w 3964997"/>
                <a:gd name="connsiteY0" fmla="*/ -3 h 5416782"/>
                <a:gd name="connsiteX1" fmla="*/ 3668011 w 3964997"/>
                <a:gd name="connsiteY1" fmla="*/ 1478862 h 5416782"/>
                <a:gd name="connsiteX2" fmla="*/ 3852803 w 3964997"/>
                <a:gd name="connsiteY2" fmla="*/ 3703277 h 5416782"/>
                <a:gd name="connsiteX3" fmla="*/ 2469239 w 3964997"/>
                <a:gd name="connsiteY3" fmla="*/ 5385193 h 5416782"/>
                <a:gd name="connsiteX4" fmla="*/ 258547 w 3964997"/>
                <a:gd name="connsiteY4" fmla="*/ 3955645 h 5416782"/>
                <a:gd name="connsiteX5" fmla="*/ 234811 w 3964997"/>
                <a:gd name="connsiteY5" fmla="*/ 1412759 h 5416782"/>
                <a:gd name="connsiteX6" fmla="*/ 1967294 w 3964997"/>
                <a:gd name="connsiteY6" fmla="*/ -3 h 54167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964997" h="5416782">
                  <a:moveTo>
                    <a:pt x="1967294" y="-3"/>
                  </a:moveTo>
                  <a:cubicBezTo>
                    <a:pt x="2657922" y="183339"/>
                    <a:pt x="3353760" y="861649"/>
                    <a:pt x="3668011" y="1478862"/>
                  </a:cubicBezTo>
                  <a:cubicBezTo>
                    <a:pt x="3982262" y="2096075"/>
                    <a:pt x="4052598" y="3052222"/>
                    <a:pt x="3852803" y="3703277"/>
                  </a:cubicBezTo>
                  <a:cubicBezTo>
                    <a:pt x="3653008" y="4354332"/>
                    <a:pt x="2782065" y="5270224"/>
                    <a:pt x="2469239" y="5385193"/>
                  </a:cubicBezTo>
                  <a:cubicBezTo>
                    <a:pt x="1758393" y="5606258"/>
                    <a:pt x="630952" y="4617717"/>
                    <a:pt x="258547" y="3955645"/>
                  </a:cubicBezTo>
                  <a:cubicBezTo>
                    <a:pt x="-113858" y="3293573"/>
                    <a:pt x="-49980" y="2072034"/>
                    <a:pt x="234811" y="1412759"/>
                  </a:cubicBezTo>
                  <a:cubicBezTo>
                    <a:pt x="519602" y="753484"/>
                    <a:pt x="1314621" y="30745"/>
                    <a:pt x="1967294" y="-3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C93153C-A191-C0D8-765C-1AA01BA0E8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78026" flipH="1" flipV="1">
            <a:off x="76741" y="2855226"/>
            <a:ext cx="1279679" cy="1147201"/>
          </a:xfrm>
          <a:custGeom>
            <a:avLst/>
            <a:gdLst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340649 w 1619348"/>
              <a:gd name="connsiteY15" fmla="*/ 1227684 h 1455334"/>
              <a:gd name="connsiteX16" fmla="*/ 164618 w 1619348"/>
              <a:gd name="connsiteY16" fmla="*/ 1081639 h 1455334"/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164618 w 1619348"/>
              <a:gd name="connsiteY15" fmla="*/ 1081639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49450"/>
              <a:gd name="connsiteX1" fmla="*/ 0 w 1619348"/>
              <a:gd name="connsiteY1" fmla="*/ 910437 h 1449450"/>
              <a:gd name="connsiteX2" fmla="*/ 379896 w 1619348"/>
              <a:gd name="connsiteY2" fmla="*/ 396309 h 1449450"/>
              <a:gd name="connsiteX3" fmla="*/ 907704 w 1619348"/>
              <a:gd name="connsiteY3" fmla="*/ 46408 h 1449450"/>
              <a:gd name="connsiteX4" fmla="*/ 1619348 w 1619348"/>
              <a:gd name="connsiteY4" fmla="*/ 19864 h 1449450"/>
              <a:gd name="connsiteX5" fmla="*/ 1336246 w 1619348"/>
              <a:gd name="connsiteY5" fmla="*/ 430433 h 1449450"/>
              <a:gd name="connsiteX6" fmla="*/ 1004984 w 1619348"/>
              <a:gd name="connsiteY6" fmla="*/ 698792 h 1449450"/>
              <a:gd name="connsiteX7" fmla="*/ 798499 w 1619348"/>
              <a:gd name="connsiteY7" fmla="*/ 808317 h 1449450"/>
              <a:gd name="connsiteX8" fmla="*/ 800389 w 1619348"/>
              <a:gd name="connsiteY8" fmla="*/ 844290 h 1449450"/>
              <a:gd name="connsiteX9" fmla="*/ 1054824 w 1619348"/>
              <a:gd name="connsiteY9" fmla="*/ 924348 h 1449450"/>
              <a:gd name="connsiteX10" fmla="*/ 1514867 w 1619348"/>
              <a:gd name="connsiteY10" fmla="*/ 1141481 h 1449450"/>
              <a:gd name="connsiteX11" fmla="*/ 1589766 w 1619348"/>
              <a:gd name="connsiteY11" fmla="*/ 1187689 h 1449450"/>
              <a:gd name="connsiteX12" fmla="*/ 1370811 w 1619348"/>
              <a:gd name="connsiteY12" fmla="*/ 1445268 h 1449450"/>
              <a:gd name="connsiteX13" fmla="*/ 1323182 w 1619348"/>
              <a:gd name="connsiteY13" fmla="*/ 1447990 h 1449450"/>
              <a:gd name="connsiteX14" fmla="*/ 814568 w 1619348"/>
              <a:gd name="connsiteY14" fmla="*/ 1400582 h 1449450"/>
              <a:gd name="connsiteX15" fmla="*/ 283148 w 1619348"/>
              <a:gd name="connsiteY15" fmla="*/ 1129982 h 1449450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348" h="1451706">
                <a:moveTo>
                  <a:pt x="283148" y="1132238"/>
                </a:moveTo>
                <a:cubicBezTo>
                  <a:pt x="147387" y="1050547"/>
                  <a:pt x="41739" y="969217"/>
                  <a:pt x="0" y="912693"/>
                </a:cubicBezTo>
                <a:cubicBezTo>
                  <a:pt x="126820" y="747535"/>
                  <a:pt x="242915" y="592015"/>
                  <a:pt x="392066" y="437499"/>
                </a:cubicBezTo>
                <a:cubicBezTo>
                  <a:pt x="540766" y="283450"/>
                  <a:pt x="703157" y="117894"/>
                  <a:pt x="907704" y="48664"/>
                </a:cubicBezTo>
                <a:cubicBezTo>
                  <a:pt x="1112251" y="-20566"/>
                  <a:pt x="1574254" y="-2821"/>
                  <a:pt x="1619348" y="22120"/>
                </a:cubicBezTo>
                <a:cubicBezTo>
                  <a:pt x="1576729" y="164256"/>
                  <a:pt x="1500114" y="264780"/>
                  <a:pt x="1336246" y="432689"/>
                </a:cubicBezTo>
                <a:cubicBezTo>
                  <a:pt x="1221147" y="544616"/>
                  <a:pt x="1094608" y="638068"/>
                  <a:pt x="1004984" y="701048"/>
                </a:cubicBezTo>
                <a:cubicBezTo>
                  <a:pt x="915359" y="764029"/>
                  <a:pt x="832598" y="786323"/>
                  <a:pt x="798499" y="810573"/>
                </a:cubicBezTo>
                <a:cubicBezTo>
                  <a:pt x="764400" y="834823"/>
                  <a:pt x="757668" y="827208"/>
                  <a:pt x="800389" y="846546"/>
                </a:cubicBezTo>
                <a:cubicBezTo>
                  <a:pt x="843110" y="865885"/>
                  <a:pt x="935744" y="877072"/>
                  <a:pt x="1054824" y="926604"/>
                </a:cubicBezTo>
                <a:cubicBezTo>
                  <a:pt x="1173903" y="976135"/>
                  <a:pt x="1375763" y="1066029"/>
                  <a:pt x="1514867" y="1143737"/>
                </a:cubicBezTo>
                <a:lnTo>
                  <a:pt x="1589766" y="1189945"/>
                </a:lnTo>
                <a:lnTo>
                  <a:pt x="1370811" y="1447524"/>
                </a:lnTo>
                <a:lnTo>
                  <a:pt x="1323182" y="1450246"/>
                </a:lnTo>
                <a:cubicBezTo>
                  <a:pt x="1168686" y="1458623"/>
                  <a:pt x="954594" y="1429397"/>
                  <a:pt x="814568" y="1402838"/>
                </a:cubicBezTo>
                <a:cubicBezTo>
                  <a:pt x="621474" y="1341780"/>
                  <a:pt x="418909" y="1213929"/>
                  <a:pt x="283148" y="1132238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EEB61BD-BC36-F14B-609A-3FACBC2895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1552182" y="2219465"/>
            <a:ext cx="442769" cy="445803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468508"/>
              <a:gd name="connsiteY0" fmla="*/ 326 h 4964273"/>
              <a:gd name="connsiteX1" fmla="*/ 3964140 w 4468508"/>
              <a:gd name="connsiteY1" fmla="*/ 591130 h 4964273"/>
              <a:gd name="connsiteX2" fmla="*/ 4451030 w 4468508"/>
              <a:gd name="connsiteY2" fmla="*/ 3809413 h 4964273"/>
              <a:gd name="connsiteX3" fmla="*/ 3419865 w 4468508"/>
              <a:gd name="connsiteY3" fmla="*/ 4845181 h 4964273"/>
              <a:gd name="connsiteX4" fmla="*/ 1074535 w 4468508"/>
              <a:gd name="connsiteY4" fmla="*/ 4657562 h 4964273"/>
              <a:gd name="connsiteX5" fmla="*/ 33359 w 4468508"/>
              <a:gd name="connsiteY5" fmla="*/ 2995991 h 4964273"/>
              <a:gd name="connsiteX6" fmla="*/ 592137 w 4468508"/>
              <a:gd name="connsiteY6" fmla="*/ 806182 h 4964273"/>
              <a:gd name="connsiteX7" fmla="*/ 2649000 w 4468508"/>
              <a:gd name="connsiteY7" fmla="*/ 326 h 4964273"/>
              <a:gd name="connsiteX0" fmla="*/ 2788684 w 4608192"/>
              <a:gd name="connsiteY0" fmla="*/ 326 h 4845177"/>
              <a:gd name="connsiteX1" fmla="*/ 4103824 w 4608192"/>
              <a:gd name="connsiteY1" fmla="*/ 591130 h 4845177"/>
              <a:gd name="connsiteX2" fmla="*/ 4590714 w 4608192"/>
              <a:gd name="connsiteY2" fmla="*/ 3809413 h 4845177"/>
              <a:gd name="connsiteX3" fmla="*/ 3559549 w 4608192"/>
              <a:gd name="connsiteY3" fmla="*/ 4845181 h 4845177"/>
              <a:gd name="connsiteX4" fmla="*/ 173043 w 4608192"/>
              <a:gd name="connsiteY4" fmla="*/ 2995991 h 4845177"/>
              <a:gd name="connsiteX5" fmla="*/ 731821 w 4608192"/>
              <a:gd name="connsiteY5" fmla="*/ 806182 h 4845177"/>
              <a:gd name="connsiteX6" fmla="*/ 2788684 w 4608192"/>
              <a:gd name="connsiteY6" fmla="*/ 326 h 4845177"/>
              <a:gd name="connsiteX0" fmla="*/ 2788684 w 4656382"/>
              <a:gd name="connsiteY0" fmla="*/ 326 h 4593408"/>
              <a:gd name="connsiteX1" fmla="*/ 4103824 w 4656382"/>
              <a:gd name="connsiteY1" fmla="*/ 591130 h 4593408"/>
              <a:gd name="connsiteX2" fmla="*/ 4590714 w 4656382"/>
              <a:gd name="connsiteY2" fmla="*/ 3809413 h 4593408"/>
              <a:gd name="connsiteX3" fmla="*/ 2737164 w 4656382"/>
              <a:gd name="connsiteY3" fmla="*/ 4593410 h 4593408"/>
              <a:gd name="connsiteX4" fmla="*/ 173043 w 4656382"/>
              <a:gd name="connsiteY4" fmla="*/ 2995991 h 4593408"/>
              <a:gd name="connsiteX5" fmla="*/ 731821 w 4656382"/>
              <a:gd name="connsiteY5" fmla="*/ 806182 h 4593408"/>
              <a:gd name="connsiteX6" fmla="*/ 2788684 w 4656382"/>
              <a:gd name="connsiteY6" fmla="*/ 326 h 4593408"/>
              <a:gd name="connsiteX0" fmla="*/ 2788684 w 4720632"/>
              <a:gd name="connsiteY0" fmla="*/ 326 h 4593408"/>
              <a:gd name="connsiteX1" fmla="*/ 4103824 w 4720632"/>
              <a:gd name="connsiteY1" fmla="*/ 591130 h 4593408"/>
              <a:gd name="connsiteX2" fmla="*/ 4661706 w 4720632"/>
              <a:gd name="connsiteY2" fmla="*/ 3597011 h 4593408"/>
              <a:gd name="connsiteX3" fmla="*/ 2737164 w 4720632"/>
              <a:gd name="connsiteY3" fmla="*/ 4593410 h 4593408"/>
              <a:gd name="connsiteX4" fmla="*/ 173043 w 4720632"/>
              <a:gd name="connsiteY4" fmla="*/ 2995991 h 4593408"/>
              <a:gd name="connsiteX5" fmla="*/ 731821 w 4720632"/>
              <a:gd name="connsiteY5" fmla="*/ 806182 h 4593408"/>
              <a:gd name="connsiteX6" fmla="*/ 2788684 w 4720632"/>
              <a:gd name="connsiteY6" fmla="*/ 326 h 4593408"/>
              <a:gd name="connsiteX0" fmla="*/ 2615637 w 4547585"/>
              <a:gd name="connsiteY0" fmla="*/ 326 h 4593408"/>
              <a:gd name="connsiteX1" fmla="*/ 3930777 w 4547585"/>
              <a:gd name="connsiteY1" fmla="*/ 591130 h 4593408"/>
              <a:gd name="connsiteX2" fmla="*/ 4488659 w 4547585"/>
              <a:gd name="connsiteY2" fmla="*/ 3597011 h 4593408"/>
              <a:gd name="connsiteX3" fmla="*/ 2564117 w 4547585"/>
              <a:gd name="connsiteY3" fmla="*/ 4593410 h 4593408"/>
              <a:gd name="connsiteX4" fmla="*/ -4 w 4547585"/>
              <a:gd name="connsiteY4" fmla="*/ 2995991 h 4593408"/>
              <a:gd name="connsiteX5" fmla="*/ 2615637 w 4547585"/>
              <a:gd name="connsiteY5" fmla="*/ 326 h 4593408"/>
              <a:gd name="connsiteX0" fmla="*/ 1599114 w 4547585"/>
              <a:gd name="connsiteY0" fmla="*/ 673 h 4392722"/>
              <a:gd name="connsiteX1" fmla="*/ 3930777 w 4547585"/>
              <a:gd name="connsiteY1" fmla="*/ 390444 h 4392722"/>
              <a:gd name="connsiteX2" fmla="*/ 4488659 w 4547585"/>
              <a:gd name="connsiteY2" fmla="*/ 3396325 h 4392722"/>
              <a:gd name="connsiteX3" fmla="*/ 2564117 w 4547585"/>
              <a:gd name="connsiteY3" fmla="*/ 4392724 h 4392722"/>
              <a:gd name="connsiteX4" fmla="*/ -4 w 4547585"/>
              <a:gd name="connsiteY4" fmla="*/ 2795305 h 4392722"/>
              <a:gd name="connsiteX5" fmla="*/ 1599114 w 4547585"/>
              <a:gd name="connsiteY5" fmla="*/ 673 h 4392722"/>
              <a:gd name="connsiteX0" fmla="*/ 1599114 w 4556102"/>
              <a:gd name="connsiteY0" fmla="*/ 673 h 4345138"/>
              <a:gd name="connsiteX1" fmla="*/ 3930777 w 4556102"/>
              <a:gd name="connsiteY1" fmla="*/ 390444 h 4345138"/>
              <a:gd name="connsiteX2" fmla="*/ 4488659 w 4556102"/>
              <a:gd name="connsiteY2" fmla="*/ 3396325 h 4345138"/>
              <a:gd name="connsiteX3" fmla="*/ 2425030 w 4556102"/>
              <a:gd name="connsiteY3" fmla="*/ 4345136 h 4345138"/>
              <a:gd name="connsiteX4" fmla="*/ -4 w 4556102"/>
              <a:gd name="connsiteY4" fmla="*/ 2795305 h 4345138"/>
              <a:gd name="connsiteX5" fmla="*/ 1599114 w 4556102"/>
              <a:gd name="connsiteY5" fmla="*/ 673 h 4345138"/>
              <a:gd name="connsiteX0" fmla="*/ 1308676 w 4265664"/>
              <a:gd name="connsiteY0" fmla="*/ 673 h 4345138"/>
              <a:gd name="connsiteX1" fmla="*/ 3640339 w 4265664"/>
              <a:gd name="connsiteY1" fmla="*/ 390444 h 4345138"/>
              <a:gd name="connsiteX2" fmla="*/ 4198221 w 4265664"/>
              <a:gd name="connsiteY2" fmla="*/ 3396325 h 4345138"/>
              <a:gd name="connsiteX3" fmla="*/ 2134592 w 4265664"/>
              <a:gd name="connsiteY3" fmla="*/ 4345136 h 4345138"/>
              <a:gd name="connsiteX4" fmla="*/ 2 w 4265664"/>
              <a:gd name="connsiteY4" fmla="*/ 2737868 h 4345138"/>
              <a:gd name="connsiteX5" fmla="*/ 1308676 w 4265664"/>
              <a:gd name="connsiteY5" fmla="*/ 673 h 4345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65664" h="4345138">
                <a:moveTo>
                  <a:pt x="1308676" y="673"/>
                </a:moveTo>
                <a:cubicBezTo>
                  <a:pt x="1850442" y="-12337"/>
                  <a:pt x="3307336" y="165670"/>
                  <a:pt x="3640339" y="390444"/>
                </a:cubicBezTo>
                <a:cubicBezTo>
                  <a:pt x="3940677" y="1025292"/>
                  <a:pt x="4449179" y="2737210"/>
                  <a:pt x="4198221" y="3396325"/>
                </a:cubicBezTo>
                <a:cubicBezTo>
                  <a:pt x="3947263" y="4055440"/>
                  <a:pt x="2447418" y="4230167"/>
                  <a:pt x="2134592" y="4345136"/>
                </a:cubicBezTo>
                <a:cubicBezTo>
                  <a:pt x="1398314" y="4209566"/>
                  <a:pt x="471290" y="3411035"/>
                  <a:pt x="2" y="2737868"/>
                </a:cubicBezTo>
                <a:cubicBezTo>
                  <a:pt x="8589" y="1972354"/>
                  <a:pt x="653546" y="401483"/>
                  <a:pt x="1308676" y="673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F464F07-0D7E-66CA-BE4F-C2D0C1DEA5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24119" flipH="1">
            <a:off x="2432655" y="301732"/>
            <a:ext cx="1284318" cy="1937410"/>
            <a:chOff x="11748101" y="3114058"/>
            <a:chExt cx="1284318" cy="1937410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5EE1B48D-FF5A-846C-BCEE-2A936EE216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92F9F4E-63D9-377B-043B-81C65D28C9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516067" flipH="1">
              <a:off x="11748101" y="3114058"/>
              <a:ext cx="1284318" cy="1937410"/>
            </a:xfrm>
            <a:custGeom>
              <a:avLst/>
              <a:gdLst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99666 w 1914334"/>
                <a:gd name="connsiteY28" fmla="*/ 437421 h 2986466"/>
                <a:gd name="connsiteX29" fmla="*/ 685894 w 1914334"/>
                <a:gd name="connsiteY29" fmla="*/ 678417 h 2986466"/>
                <a:gd name="connsiteX30" fmla="*/ 508792 w 1914334"/>
                <a:gd name="connsiteY30" fmla="*/ 1006120 h 2986466"/>
                <a:gd name="connsiteX31" fmla="*/ 511266 w 1914334"/>
                <a:gd name="connsiteY31" fmla="*/ 1050185 h 2986466"/>
                <a:gd name="connsiteX32" fmla="*/ 930004 w 1914334"/>
                <a:gd name="connsiteY32" fmla="*/ 813729 h 2986466"/>
                <a:gd name="connsiteX33" fmla="*/ 1422398 w 1914334"/>
                <a:gd name="connsiteY33" fmla="*/ 701643 h 2986466"/>
                <a:gd name="connsiteX34" fmla="*/ 1435000 w 1914334"/>
                <a:gd name="connsiteY34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733 h 2986466"/>
                <a:gd name="connsiteX1" fmla="*/ 1372407 w 1914334"/>
                <a:gd name="connsiteY1" fmla="*/ 920145 h 2986466"/>
                <a:gd name="connsiteX2" fmla="*/ 1151204 w 1914334"/>
                <a:gd name="connsiteY2" fmla="*/ 1213461 h 2986466"/>
                <a:gd name="connsiteX3" fmla="*/ 870323 w 1914334"/>
                <a:gd name="connsiteY3" fmla="*/ 1450908 h 2986466"/>
                <a:gd name="connsiteX4" fmla="*/ 413435 w 1914334"/>
                <a:gd name="connsiteY4" fmla="*/ 1646154 h 2986466"/>
                <a:gd name="connsiteX5" fmla="*/ 544953 w 1914334"/>
                <a:gd name="connsiteY5" fmla="*/ 1655582 h 2986466"/>
                <a:gd name="connsiteX6" fmla="*/ 1236024 w 1914334"/>
                <a:gd name="connsiteY6" fmla="*/ 1655582 h 2986466"/>
                <a:gd name="connsiteX7" fmla="*/ 1636116 w 1914334"/>
                <a:gd name="connsiteY7" fmla="*/ 1750148 h 2986466"/>
                <a:gd name="connsiteX8" fmla="*/ 1893405 w 1914334"/>
                <a:gd name="connsiteY8" fmla="*/ 1866540 h 2986466"/>
                <a:gd name="connsiteX9" fmla="*/ 1867279 w 1914334"/>
                <a:gd name="connsiteY9" fmla="*/ 1944294 h 2986466"/>
                <a:gd name="connsiteX10" fmla="*/ 1614292 w 1914334"/>
                <a:gd name="connsiteY10" fmla="*/ 2106595 h 2986466"/>
                <a:gd name="connsiteX11" fmla="*/ 1214200 w 1914334"/>
                <a:gd name="connsiteY11" fmla="*/ 2208436 h 2986466"/>
                <a:gd name="connsiteX12" fmla="*/ 896885 w 1914334"/>
                <a:gd name="connsiteY12" fmla="*/ 2195582 h 2986466"/>
                <a:gd name="connsiteX13" fmla="*/ 539793 w 1914334"/>
                <a:gd name="connsiteY13" fmla="*/ 2089496 h 2986466"/>
                <a:gd name="connsiteX14" fmla="*/ 282999 w 1914334"/>
                <a:gd name="connsiteY14" fmla="*/ 1949873 h 2986466"/>
                <a:gd name="connsiteX15" fmla="*/ 253272 w 1914334"/>
                <a:gd name="connsiteY15" fmla="*/ 2002564 h 2986466"/>
                <a:gd name="connsiteX16" fmla="*/ 302234 w 1914334"/>
                <a:gd name="connsiteY16" fmla="*/ 2395658 h 2986466"/>
                <a:gd name="connsiteX17" fmla="*/ 387549 w 1914334"/>
                <a:gd name="connsiteY17" fmla="*/ 2772667 h 2986466"/>
                <a:gd name="connsiteX18" fmla="*/ 426333 w 1914334"/>
                <a:gd name="connsiteY18" fmla="*/ 2892034 h 2986466"/>
                <a:gd name="connsiteX19" fmla="*/ 207913 w 1914334"/>
                <a:gd name="connsiteY19" fmla="*/ 2986466 h 2986466"/>
                <a:gd name="connsiteX20" fmla="*/ 38108 w 1914334"/>
                <a:gd name="connsiteY20" fmla="*/ 2353249 h 2986466"/>
                <a:gd name="connsiteX21" fmla="*/ 2226 w 1914334"/>
                <a:gd name="connsiteY21" fmla="*/ 1730757 h 2986466"/>
                <a:gd name="connsiteX22" fmla="*/ 66957 w 1914334"/>
                <a:gd name="connsiteY22" fmla="*/ 905117 h 2986466"/>
                <a:gd name="connsiteX23" fmla="*/ 239428 w 1914334"/>
                <a:gd name="connsiteY23" fmla="*/ 433480 h 2986466"/>
                <a:gd name="connsiteX24" fmla="*/ 404935 w 1914334"/>
                <a:gd name="connsiteY24" fmla="*/ 172847 h 2986466"/>
                <a:gd name="connsiteX25" fmla="*/ 573786 w 1914334"/>
                <a:gd name="connsiteY25" fmla="*/ 332 h 2986466"/>
                <a:gd name="connsiteX26" fmla="*/ 576067 w 1914334"/>
                <a:gd name="connsiteY26" fmla="*/ 0 h 2986466"/>
                <a:gd name="connsiteX27" fmla="*/ 693008 w 1914334"/>
                <a:gd name="connsiteY27" fmla="*/ 332388 h 2986466"/>
                <a:gd name="connsiteX28" fmla="*/ 685894 w 1914334"/>
                <a:gd name="connsiteY28" fmla="*/ 678417 h 2986466"/>
                <a:gd name="connsiteX29" fmla="*/ 508792 w 1914334"/>
                <a:gd name="connsiteY29" fmla="*/ 1006120 h 2986466"/>
                <a:gd name="connsiteX30" fmla="*/ 511266 w 1914334"/>
                <a:gd name="connsiteY30" fmla="*/ 1050185 h 2986466"/>
                <a:gd name="connsiteX31" fmla="*/ 930004 w 1914334"/>
                <a:gd name="connsiteY31" fmla="*/ 813729 h 2986466"/>
                <a:gd name="connsiteX32" fmla="*/ 1422398 w 1914334"/>
                <a:gd name="connsiteY32" fmla="*/ 701643 h 2986466"/>
                <a:gd name="connsiteX33" fmla="*/ 1435000 w 1914334"/>
                <a:gd name="connsiteY33" fmla="*/ 708733 h 2986466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544953 w 1914334"/>
                <a:gd name="connsiteY5" fmla="*/ 1655250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413435 w 1914334"/>
                <a:gd name="connsiteY4" fmla="*/ 1645822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35000 w 1914334"/>
                <a:gd name="connsiteY0" fmla="*/ 708401 h 2986134"/>
                <a:gd name="connsiteX1" fmla="*/ 1372407 w 1914334"/>
                <a:gd name="connsiteY1" fmla="*/ 919813 h 2986134"/>
                <a:gd name="connsiteX2" fmla="*/ 1151204 w 1914334"/>
                <a:gd name="connsiteY2" fmla="*/ 1213129 h 2986134"/>
                <a:gd name="connsiteX3" fmla="*/ 870323 w 1914334"/>
                <a:gd name="connsiteY3" fmla="*/ 1450576 h 2986134"/>
                <a:gd name="connsiteX4" fmla="*/ 528062 w 1914334"/>
                <a:gd name="connsiteY4" fmla="*/ 1632245 h 2986134"/>
                <a:gd name="connsiteX5" fmla="*/ 698410 w 1914334"/>
                <a:gd name="connsiteY5" fmla="*/ 1653421 h 2986134"/>
                <a:gd name="connsiteX6" fmla="*/ 1236024 w 1914334"/>
                <a:gd name="connsiteY6" fmla="*/ 1655250 h 2986134"/>
                <a:gd name="connsiteX7" fmla="*/ 1636116 w 1914334"/>
                <a:gd name="connsiteY7" fmla="*/ 1749816 h 2986134"/>
                <a:gd name="connsiteX8" fmla="*/ 1893405 w 1914334"/>
                <a:gd name="connsiteY8" fmla="*/ 1866208 h 2986134"/>
                <a:gd name="connsiteX9" fmla="*/ 1867279 w 1914334"/>
                <a:gd name="connsiteY9" fmla="*/ 1943962 h 2986134"/>
                <a:gd name="connsiteX10" fmla="*/ 1614292 w 1914334"/>
                <a:gd name="connsiteY10" fmla="*/ 2106263 h 2986134"/>
                <a:gd name="connsiteX11" fmla="*/ 1214200 w 1914334"/>
                <a:gd name="connsiteY11" fmla="*/ 2208104 h 2986134"/>
                <a:gd name="connsiteX12" fmla="*/ 896885 w 1914334"/>
                <a:gd name="connsiteY12" fmla="*/ 2195250 h 2986134"/>
                <a:gd name="connsiteX13" fmla="*/ 539793 w 1914334"/>
                <a:gd name="connsiteY13" fmla="*/ 2089164 h 2986134"/>
                <a:gd name="connsiteX14" fmla="*/ 282999 w 1914334"/>
                <a:gd name="connsiteY14" fmla="*/ 1949541 h 2986134"/>
                <a:gd name="connsiteX15" fmla="*/ 253272 w 1914334"/>
                <a:gd name="connsiteY15" fmla="*/ 2002232 h 2986134"/>
                <a:gd name="connsiteX16" fmla="*/ 302234 w 1914334"/>
                <a:gd name="connsiteY16" fmla="*/ 2395326 h 2986134"/>
                <a:gd name="connsiteX17" fmla="*/ 387549 w 1914334"/>
                <a:gd name="connsiteY17" fmla="*/ 2772335 h 2986134"/>
                <a:gd name="connsiteX18" fmla="*/ 426333 w 1914334"/>
                <a:gd name="connsiteY18" fmla="*/ 2891702 h 2986134"/>
                <a:gd name="connsiteX19" fmla="*/ 207913 w 1914334"/>
                <a:gd name="connsiteY19" fmla="*/ 2986134 h 2986134"/>
                <a:gd name="connsiteX20" fmla="*/ 38108 w 1914334"/>
                <a:gd name="connsiteY20" fmla="*/ 2352917 h 2986134"/>
                <a:gd name="connsiteX21" fmla="*/ 2226 w 1914334"/>
                <a:gd name="connsiteY21" fmla="*/ 1730425 h 2986134"/>
                <a:gd name="connsiteX22" fmla="*/ 66957 w 1914334"/>
                <a:gd name="connsiteY22" fmla="*/ 904785 h 2986134"/>
                <a:gd name="connsiteX23" fmla="*/ 239428 w 1914334"/>
                <a:gd name="connsiteY23" fmla="*/ 433148 h 2986134"/>
                <a:gd name="connsiteX24" fmla="*/ 404935 w 1914334"/>
                <a:gd name="connsiteY24" fmla="*/ 172515 h 2986134"/>
                <a:gd name="connsiteX25" fmla="*/ 573786 w 1914334"/>
                <a:gd name="connsiteY25" fmla="*/ 0 h 2986134"/>
                <a:gd name="connsiteX26" fmla="*/ 693008 w 1914334"/>
                <a:gd name="connsiteY26" fmla="*/ 332056 h 2986134"/>
                <a:gd name="connsiteX27" fmla="*/ 685894 w 1914334"/>
                <a:gd name="connsiteY27" fmla="*/ 678085 h 2986134"/>
                <a:gd name="connsiteX28" fmla="*/ 508792 w 1914334"/>
                <a:gd name="connsiteY28" fmla="*/ 1005788 h 2986134"/>
                <a:gd name="connsiteX29" fmla="*/ 511266 w 1914334"/>
                <a:gd name="connsiteY29" fmla="*/ 1049853 h 2986134"/>
                <a:gd name="connsiteX30" fmla="*/ 930004 w 1914334"/>
                <a:gd name="connsiteY30" fmla="*/ 813397 h 2986134"/>
                <a:gd name="connsiteX31" fmla="*/ 1422398 w 1914334"/>
                <a:gd name="connsiteY31" fmla="*/ 701311 h 2986134"/>
                <a:gd name="connsiteX32" fmla="*/ 1435000 w 1914334"/>
                <a:gd name="connsiteY32" fmla="*/ 708401 h 2986134"/>
                <a:gd name="connsiteX0" fmla="*/ 1473669 w 1953003"/>
                <a:gd name="connsiteY0" fmla="*/ 708401 h 2986134"/>
                <a:gd name="connsiteX1" fmla="*/ 1411076 w 1953003"/>
                <a:gd name="connsiteY1" fmla="*/ 919813 h 2986134"/>
                <a:gd name="connsiteX2" fmla="*/ 1189873 w 1953003"/>
                <a:gd name="connsiteY2" fmla="*/ 1213129 h 2986134"/>
                <a:gd name="connsiteX3" fmla="*/ 908992 w 1953003"/>
                <a:gd name="connsiteY3" fmla="*/ 1450576 h 2986134"/>
                <a:gd name="connsiteX4" fmla="*/ 566731 w 1953003"/>
                <a:gd name="connsiteY4" fmla="*/ 1632245 h 2986134"/>
                <a:gd name="connsiteX5" fmla="*/ 737079 w 1953003"/>
                <a:gd name="connsiteY5" fmla="*/ 1653421 h 2986134"/>
                <a:gd name="connsiteX6" fmla="*/ 1274693 w 1953003"/>
                <a:gd name="connsiteY6" fmla="*/ 1655250 h 2986134"/>
                <a:gd name="connsiteX7" fmla="*/ 1674785 w 1953003"/>
                <a:gd name="connsiteY7" fmla="*/ 1749816 h 2986134"/>
                <a:gd name="connsiteX8" fmla="*/ 1932074 w 1953003"/>
                <a:gd name="connsiteY8" fmla="*/ 1866208 h 2986134"/>
                <a:gd name="connsiteX9" fmla="*/ 1905948 w 1953003"/>
                <a:gd name="connsiteY9" fmla="*/ 1943962 h 2986134"/>
                <a:gd name="connsiteX10" fmla="*/ 1652961 w 1953003"/>
                <a:gd name="connsiteY10" fmla="*/ 2106263 h 2986134"/>
                <a:gd name="connsiteX11" fmla="*/ 1252869 w 1953003"/>
                <a:gd name="connsiteY11" fmla="*/ 2208104 h 2986134"/>
                <a:gd name="connsiteX12" fmla="*/ 935554 w 1953003"/>
                <a:gd name="connsiteY12" fmla="*/ 2195250 h 2986134"/>
                <a:gd name="connsiteX13" fmla="*/ 578462 w 1953003"/>
                <a:gd name="connsiteY13" fmla="*/ 2089164 h 2986134"/>
                <a:gd name="connsiteX14" fmla="*/ 321668 w 1953003"/>
                <a:gd name="connsiteY14" fmla="*/ 1949541 h 2986134"/>
                <a:gd name="connsiteX15" fmla="*/ 291941 w 1953003"/>
                <a:gd name="connsiteY15" fmla="*/ 2002232 h 2986134"/>
                <a:gd name="connsiteX16" fmla="*/ 340903 w 1953003"/>
                <a:gd name="connsiteY16" fmla="*/ 2395326 h 2986134"/>
                <a:gd name="connsiteX17" fmla="*/ 426218 w 1953003"/>
                <a:gd name="connsiteY17" fmla="*/ 2772335 h 2986134"/>
                <a:gd name="connsiteX18" fmla="*/ 465002 w 1953003"/>
                <a:gd name="connsiteY18" fmla="*/ 2891702 h 2986134"/>
                <a:gd name="connsiteX19" fmla="*/ 246582 w 1953003"/>
                <a:gd name="connsiteY19" fmla="*/ 2986134 h 2986134"/>
                <a:gd name="connsiteX20" fmla="*/ 76777 w 1953003"/>
                <a:gd name="connsiteY20" fmla="*/ 2352917 h 2986134"/>
                <a:gd name="connsiteX21" fmla="*/ 131 w 1953003"/>
                <a:gd name="connsiteY21" fmla="*/ 1730652 h 2986134"/>
                <a:gd name="connsiteX22" fmla="*/ 105626 w 1953003"/>
                <a:gd name="connsiteY22" fmla="*/ 904785 h 2986134"/>
                <a:gd name="connsiteX23" fmla="*/ 278097 w 1953003"/>
                <a:gd name="connsiteY23" fmla="*/ 433148 h 2986134"/>
                <a:gd name="connsiteX24" fmla="*/ 443604 w 1953003"/>
                <a:gd name="connsiteY24" fmla="*/ 172515 h 2986134"/>
                <a:gd name="connsiteX25" fmla="*/ 612455 w 1953003"/>
                <a:gd name="connsiteY25" fmla="*/ 0 h 2986134"/>
                <a:gd name="connsiteX26" fmla="*/ 731677 w 1953003"/>
                <a:gd name="connsiteY26" fmla="*/ 332056 h 2986134"/>
                <a:gd name="connsiteX27" fmla="*/ 724563 w 1953003"/>
                <a:gd name="connsiteY27" fmla="*/ 678085 h 2986134"/>
                <a:gd name="connsiteX28" fmla="*/ 547461 w 1953003"/>
                <a:gd name="connsiteY28" fmla="*/ 1005788 h 2986134"/>
                <a:gd name="connsiteX29" fmla="*/ 549935 w 1953003"/>
                <a:gd name="connsiteY29" fmla="*/ 1049853 h 2986134"/>
                <a:gd name="connsiteX30" fmla="*/ 968673 w 1953003"/>
                <a:gd name="connsiteY30" fmla="*/ 813397 h 2986134"/>
                <a:gd name="connsiteX31" fmla="*/ 1461067 w 1953003"/>
                <a:gd name="connsiteY31" fmla="*/ 701311 h 2986134"/>
                <a:gd name="connsiteX32" fmla="*/ 1473669 w 1953003"/>
                <a:gd name="connsiteY32" fmla="*/ 708401 h 2986134"/>
                <a:gd name="connsiteX0" fmla="*/ 1473951 w 1953285"/>
                <a:gd name="connsiteY0" fmla="*/ 708401 h 2986134"/>
                <a:gd name="connsiteX1" fmla="*/ 1411358 w 1953285"/>
                <a:gd name="connsiteY1" fmla="*/ 919813 h 2986134"/>
                <a:gd name="connsiteX2" fmla="*/ 1190155 w 1953285"/>
                <a:gd name="connsiteY2" fmla="*/ 1213129 h 2986134"/>
                <a:gd name="connsiteX3" fmla="*/ 909274 w 1953285"/>
                <a:gd name="connsiteY3" fmla="*/ 1450576 h 2986134"/>
                <a:gd name="connsiteX4" fmla="*/ 567013 w 1953285"/>
                <a:gd name="connsiteY4" fmla="*/ 1632245 h 2986134"/>
                <a:gd name="connsiteX5" fmla="*/ 737361 w 1953285"/>
                <a:gd name="connsiteY5" fmla="*/ 1653421 h 2986134"/>
                <a:gd name="connsiteX6" fmla="*/ 1274975 w 1953285"/>
                <a:gd name="connsiteY6" fmla="*/ 1655250 h 2986134"/>
                <a:gd name="connsiteX7" fmla="*/ 1675067 w 1953285"/>
                <a:gd name="connsiteY7" fmla="*/ 1749816 h 2986134"/>
                <a:gd name="connsiteX8" fmla="*/ 1932356 w 1953285"/>
                <a:gd name="connsiteY8" fmla="*/ 1866208 h 2986134"/>
                <a:gd name="connsiteX9" fmla="*/ 1906230 w 1953285"/>
                <a:gd name="connsiteY9" fmla="*/ 1943962 h 2986134"/>
                <a:gd name="connsiteX10" fmla="*/ 1653243 w 1953285"/>
                <a:gd name="connsiteY10" fmla="*/ 2106263 h 2986134"/>
                <a:gd name="connsiteX11" fmla="*/ 1253151 w 1953285"/>
                <a:gd name="connsiteY11" fmla="*/ 2208104 h 2986134"/>
                <a:gd name="connsiteX12" fmla="*/ 935836 w 1953285"/>
                <a:gd name="connsiteY12" fmla="*/ 2195250 h 2986134"/>
                <a:gd name="connsiteX13" fmla="*/ 578744 w 1953285"/>
                <a:gd name="connsiteY13" fmla="*/ 2089164 h 2986134"/>
                <a:gd name="connsiteX14" fmla="*/ 321950 w 1953285"/>
                <a:gd name="connsiteY14" fmla="*/ 1949541 h 2986134"/>
                <a:gd name="connsiteX15" fmla="*/ 292223 w 1953285"/>
                <a:gd name="connsiteY15" fmla="*/ 2002232 h 2986134"/>
                <a:gd name="connsiteX16" fmla="*/ 341185 w 1953285"/>
                <a:gd name="connsiteY16" fmla="*/ 2395326 h 2986134"/>
                <a:gd name="connsiteX17" fmla="*/ 426500 w 1953285"/>
                <a:gd name="connsiteY17" fmla="*/ 2772335 h 2986134"/>
                <a:gd name="connsiteX18" fmla="*/ 465284 w 1953285"/>
                <a:gd name="connsiteY18" fmla="*/ 2891702 h 2986134"/>
                <a:gd name="connsiteX19" fmla="*/ 246864 w 1953285"/>
                <a:gd name="connsiteY19" fmla="*/ 2986134 h 2986134"/>
                <a:gd name="connsiteX20" fmla="*/ 48349 w 1953285"/>
                <a:gd name="connsiteY20" fmla="*/ 2358824 h 2986134"/>
                <a:gd name="connsiteX21" fmla="*/ 413 w 1953285"/>
                <a:gd name="connsiteY21" fmla="*/ 1730652 h 2986134"/>
                <a:gd name="connsiteX22" fmla="*/ 105908 w 1953285"/>
                <a:gd name="connsiteY22" fmla="*/ 904785 h 2986134"/>
                <a:gd name="connsiteX23" fmla="*/ 278379 w 1953285"/>
                <a:gd name="connsiteY23" fmla="*/ 433148 h 2986134"/>
                <a:gd name="connsiteX24" fmla="*/ 443886 w 1953285"/>
                <a:gd name="connsiteY24" fmla="*/ 172515 h 2986134"/>
                <a:gd name="connsiteX25" fmla="*/ 612737 w 1953285"/>
                <a:gd name="connsiteY25" fmla="*/ 0 h 2986134"/>
                <a:gd name="connsiteX26" fmla="*/ 731959 w 1953285"/>
                <a:gd name="connsiteY26" fmla="*/ 332056 h 2986134"/>
                <a:gd name="connsiteX27" fmla="*/ 724845 w 1953285"/>
                <a:gd name="connsiteY27" fmla="*/ 678085 h 2986134"/>
                <a:gd name="connsiteX28" fmla="*/ 547743 w 1953285"/>
                <a:gd name="connsiteY28" fmla="*/ 1005788 h 2986134"/>
                <a:gd name="connsiteX29" fmla="*/ 550217 w 1953285"/>
                <a:gd name="connsiteY29" fmla="*/ 1049853 h 2986134"/>
                <a:gd name="connsiteX30" fmla="*/ 968955 w 1953285"/>
                <a:gd name="connsiteY30" fmla="*/ 813397 h 2986134"/>
                <a:gd name="connsiteX31" fmla="*/ 1461349 w 1953285"/>
                <a:gd name="connsiteY31" fmla="*/ 701311 h 2986134"/>
                <a:gd name="connsiteX32" fmla="*/ 1473951 w 1953285"/>
                <a:gd name="connsiteY32" fmla="*/ 708401 h 2986134"/>
                <a:gd name="connsiteX0" fmla="*/ 1473856 w 1953190"/>
                <a:gd name="connsiteY0" fmla="*/ 708401 h 2991508"/>
                <a:gd name="connsiteX1" fmla="*/ 1411263 w 1953190"/>
                <a:gd name="connsiteY1" fmla="*/ 919813 h 2991508"/>
                <a:gd name="connsiteX2" fmla="*/ 1190060 w 1953190"/>
                <a:gd name="connsiteY2" fmla="*/ 1213129 h 2991508"/>
                <a:gd name="connsiteX3" fmla="*/ 909179 w 1953190"/>
                <a:gd name="connsiteY3" fmla="*/ 1450576 h 2991508"/>
                <a:gd name="connsiteX4" fmla="*/ 566918 w 1953190"/>
                <a:gd name="connsiteY4" fmla="*/ 1632245 h 2991508"/>
                <a:gd name="connsiteX5" fmla="*/ 737266 w 1953190"/>
                <a:gd name="connsiteY5" fmla="*/ 1653421 h 2991508"/>
                <a:gd name="connsiteX6" fmla="*/ 1274880 w 1953190"/>
                <a:gd name="connsiteY6" fmla="*/ 1655250 h 2991508"/>
                <a:gd name="connsiteX7" fmla="*/ 1674972 w 1953190"/>
                <a:gd name="connsiteY7" fmla="*/ 1749816 h 2991508"/>
                <a:gd name="connsiteX8" fmla="*/ 1932261 w 1953190"/>
                <a:gd name="connsiteY8" fmla="*/ 1866208 h 2991508"/>
                <a:gd name="connsiteX9" fmla="*/ 1906135 w 1953190"/>
                <a:gd name="connsiteY9" fmla="*/ 1943962 h 2991508"/>
                <a:gd name="connsiteX10" fmla="*/ 1653148 w 1953190"/>
                <a:gd name="connsiteY10" fmla="*/ 2106263 h 2991508"/>
                <a:gd name="connsiteX11" fmla="*/ 1253056 w 1953190"/>
                <a:gd name="connsiteY11" fmla="*/ 2208104 h 2991508"/>
                <a:gd name="connsiteX12" fmla="*/ 935741 w 1953190"/>
                <a:gd name="connsiteY12" fmla="*/ 2195250 h 2991508"/>
                <a:gd name="connsiteX13" fmla="*/ 578649 w 1953190"/>
                <a:gd name="connsiteY13" fmla="*/ 2089164 h 2991508"/>
                <a:gd name="connsiteX14" fmla="*/ 321855 w 1953190"/>
                <a:gd name="connsiteY14" fmla="*/ 1949541 h 2991508"/>
                <a:gd name="connsiteX15" fmla="*/ 292128 w 1953190"/>
                <a:gd name="connsiteY15" fmla="*/ 2002232 h 2991508"/>
                <a:gd name="connsiteX16" fmla="*/ 341090 w 1953190"/>
                <a:gd name="connsiteY16" fmla="*/ 2395326 h 2991508"/>
                <a:gd name="connsiteX17" fmla="*/ 426405 w 1953190"/>
                <a:gd name="connsiteY17" fmla="*/ 2772335 h 2991508"/>
                <a:gd name="connsiteX18" fmla="*/ 465189 w 1953190"/>
                <a:gd name="connsiteY18" fmla="*/ 2891702 h 2991508"/>
                <a:gd name="connsiteX19" fmla="*/ 220668 w 1953190"/>
                <a:gd name="connsiteY19" fmla="*/ 2991507 h 2991508"/>
                <a:gd name="connsiteX20" fmla="*/ 48254 w 1953190"/>
                <a:gd name="connsiteY20" fmla="*/ 2358824 h 2991508"/>
                <a:gd name="connsiteX21" fmla="*/ 318 w 1953190"/>
                <a:gd name="connsiteY21" fmla="*/ 1730652 h 2991508"/>
                <a:gd name="connsiteX22" fmla="*/ 105813 w 1953190"/>
                <a:gd name="connsiteY22" fmla="*/ 904785 h 2991508"/>
                <a:gd name="connsiteX23" fmla="*/ 278284 w 1953190"/>
                <a:gd name="connsiteY23" fmla="*/ 433148 h 2991508"/>
                <a:gd name="connsiteX24" fmla="*/ 443791 w 1953190"/>
                <a:gd name="connsiteY24" fmla="*/ 172515 h 2991508"/>
                <a:gd name="connsiteX25" fmla="*/ 612642 w 1953190"/>
                <a:gd name="connsiteY25" fmla="*/ 0 h 2991508"/>
                <a:gd name="connsiteX26" fmla="*/ 731864 w 1953190"/>
                <a:gd name="connsiteY26" fmla="*/ 332056 h 2991508"/>
                <a:gd name="connsiteX27" fmla="*/ 724750 w 1953190"/>
                <a:gd name="connsiteY27" fmla="*/ 678085 h 2991508"/>
                <a:gd name="connsiteX28" fmla="*/ 547648 w 1953190"/>
                <a:gd name="connsiteY28" fmla="*/ 1005788 h 2991508"/>
                <a:gd name="connsiteX29" fmla="*/ 550122 w 1953190"/>
                <a:gd name="connsiteY29" fmla="*/ 1049853 h 2991508"/>
                <a:gd name="connsiteX30" fmla="*/ 968860 w 1953190"/>
                <a:gd name="connsiteY30" fmla="*/ 813397 h 2991508"/>
                <a:gd name="connsiteX31" fmla="*/ 1461254 w 1953190"/>
                <a:gd name="connsiteY31" fmla="*/ 701311 h 2991508"/>
                <a:gd name="connsiteX32" fmla="*/ 1473856 w 1953190"/>
                <a:gd name="connsiteY32" fmla="*/ 708401 h 2991508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35637 w 1983014"/>
                <a:gd name="connsiteY22" fmla="*/ 904785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495013 w 1983014"/>
                <a:gd name="connsiteY18" fmla="*/ 2891702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56229 w 1983014"/>
                <a:gd name="connsiteY17" fmla="*/ 2772335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70914 w 1983014"/>
                <a:gd name="connsiteY16" fmla="*/ 2395326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21952 w 1983014"/>
                <a:gd name="connsiteY15" fmla="*/ 2002232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680 w 1983014"/>
                <a:gd name="connsiteY0" fmla="*/ 708401 h 2991507"/>
                <a:gd name="connsiteX1" fmla="*/ 1441087 w 1983014"/>
                <a:gd name="connsiteY1" fmla="*/ 919813 h 2991507"/>
                <a:gd name="connsiteX2" fmla="*/ 1219884 w 1983014"/>
                <a:gd name="connsiteY2" fmla="*/ 1213129 h 2991507"/>
                <a:gd name="connsiteX3" fmla="*/ 939003 w 1983014"/>
                <a:gd name="connsiteY3" fmla="*/ 1450576 h 2991507"/>
                <a:gd name="connsiteX4" fmla="*/ 596742 w 1983014"/>
                <a:gd name="connsiteY4" fmla="*/ 1632245 h 2991507"/>
                <a:gd name="connsiteX5" fmla="*/ 767090 w 1983014"/>
                <a:gd name="connsiteY5" fmla="*/ 1653421 h 2991507"/>
                <a:gd name="connsiteX6" fmla="*/ 1304704 w 1983014"/>
                <a:gd name="connsiteY6" fmla="*/ 1655250 h 2991507"/>
                <a:gd name="connsiteX7" fmla="*/ 1704796 w 1983014"/>
                <a:gd name="connsiteY7" fmla="*/ 1749816 h 2991507"/>
                <a:gd name="connsiteX8" fmla="*/ 1962085 w 1983014"/>
                <a:gd name="connsiteY8" fmla="*/ 1866208 h 2991507"/>
                <a:gd name="connsiteX9" fmla="*/ 1935959 w 1983014"/>
                <a:gd name="connsiteY9" fmla="*/ 1943962 h 2991507"/>
                <a:gd name="connsiteX10" fmla="*/ 1682972 w 1983014"/>
                <a:gd name="connsiteY10" fmla="*/ 2106263 h 2991507"/>
                <a:gd name="connsiteX11" fmla="*/ 1282880 w 1983014"/>
                <a:gd name="connsiteY11" fmla="*/ 2208104 h 2991507"/>
                <a:gd name="connsiteX12" fmla="*/ 965565 w 1983014"/>
                <a:gd name="connsiteY12" fmla="*/ 2195250 h 2991507"/>
                <a:gd name="connsiteX13" fmla="*/ 608473 w 1983014"/>
                <a:gd name="connsiteY13" fmla="*/ 2089164 h 2991507"/>
                <a:gd name="connsiteX14" fmla="*/ 351679 w 1983014"/>
                <a:gd name="connsiteY14" fmla="*/ 1949541 h 2991507"/>
                <a:gd name="connsiteX15" fmla="*/ 342833 w 1983014"/>
                <a:gd name="connsiteY15" fmla="*/ 1997936 h 2991507"/>
                <a:gd name="connsiteX16" fmla="*/ 396789 w 1983014"/>
                <a:gd name="connsiteY16" fmla="*/ 2349194 h 2991507"/>
                <a:gd name="connsiteX17" fmla="*/ 488935 w 1983014"/>
                <a:gd name="connsiteY17" fmla="*/ 2732957 h 2991507"/>
                <a:gd name="connsiteX18" fmla="*/ 552973 w 1983014"/>
                <a:gd name="connsiteY18" fmla="*/ 2882494 h 2991507"/>
                <a:gd name="connsiteX19" fmla="*/ 250492 w 1983014"/>
                <a:gd name="connsiteY19" fmla="*/ 2991507 h 2991507"/>
                <a:gd name="connsiteX20" fmla="*/ 78078 w 1983014"/>
                <a:gd name="connsiteY20" fmla="*/ 2358824 h 2991507"/>
                <a:gd name="connsiteX21" fmla="*/ 129 w 1983014"/>
                <a:gd name="connsiteY21" fmla="*/ 1690577 h 2991507"/>
                <a:gd name="connsiteX22" fmla="*/ 119976 w 1983014"/>
                <a:gd name="connsiteY22" fmla="*/ 908009 h 2991507"/>
                <a:gd name="connsiteX23" fmla="*/ 308108 w 1983014"/>
                <a:gd name="connsiteY23" fmla="*/ 433148 h 2991507"/>
                <a:gd name="connsiteX24" fmla="*/ 473615 w 1983014"/>
                <a:gd name="connsiteY24" fmla="*/ 172515 h 2991507"/>
                <a:gd name="connsiteX25" fmla="*/ 642466 w 1983014"/>
                <a:gd name="connsiteY25" fmla="*/ 0 h 2991507"/>
                <a:gd name="connsiteX26" fmla="*/ 761688 w 1983014"/>
                <a:gd name="connsiteY26" fmla="*/ 332056 h 2991507"/>
                <a:gd name="connsiteX27" fmla="*/ 754574 w 1983014"/>
                <a:gd name="connsiteY27" fmla="*/ 678085 h 2991507"/>
                <a:gd name="connsiteX28" fmla="*/ 577472 w 1983014"/>
                <a:gd name="connsiteY28" fmla="*/ 1005788 h 2991507"/>
                <a:gd name="connsiteX29" fmla="*/ 579946 w 1983014"/>
                <a:gd name="connsiteY29" fmla="*/ 1049853 h 2991507"/>
                <a:gd name="connsiteX30" fmla="*/ 998684 w 1983014"/>
                <a:gd name="connsiteY30" fmla="*/ 813397 h 2991507"/>
                <a:gd name="connsiteX31" fmla="*/ 1491078 w 1983014"/>
                <a:gd name="connsiteY31" fmla="*/ 701311 h 2991507"/>
                <a:gd name="connsiteX32" fmla="*/ 1503680 w 1983014"/>
                <a:gd name="connsiteY32" fmla="*/ 708401 h 2991507"/>
                <a:gd name="connsiteX0" fmla="*/ 1503750 w 1983084"/>
                <a:gd name="connsiteY0" fmla="*/ 708401 h 2991507"/>
                <a:gd name="connsiteX1" fmla="*/ 1441157 w 1983084"/>
                <a:gd name="connsiteY1" fmla="*/ 919813 h 2991507"/>
                <a:gd name="connsiteX2" fmla="*/ 1219954 w 1983084"/>
                <a:gd name="connsiteY2" fmla="*/ 1213129 h 2991507"/>
                <a:gd name="connsiteX3" fmla="*/ 939073 w 1983084"/>
                <a:gd name="connsiteY3" fmla="*/ 1450576 h 2991507"/>
                <a:gd name="connsiteX4" fmla="*/ 596812 w 1983084"/>
                <a:gd name="connsiteY4" fmla="*/ 1632245 h 2991507"/>
                <a:gd name="connsiteX5" fmla="*/ 767160 w 1983084"/>
                <a:gd name="connsiteY5" fmla="*/ 1653421 h 2991507"/>
                <a:gd name="connsiteX6" fmla="*/ 1304774 w 1983084"/>
                <a:gd name="connsiteY6" fmla="*/ 1655250 h 2991507"/>
                <a:gd name="connsiteX7" fmla="*/ 1704866 w 1983084"/>
                <a:gd name="connsiteY7" fmla="*/ 1749816 h 2991507"/>
                <a:gd name="connsiteX8" fmla="*/ 1962155 w 1983084"/>
                <a:gd name="connsiteY8" fmla="*/ 1866208 h 2991507"/>
                <a:gd name="connsiteX9" fmla="*/ 1936029 w 1983084"/>
                <a:gd name="connsiteY9" fmla="*/ 1943962 h 2991507"/>
                <a:gd name="connsiteX10" fmla="*/ 1683042 w 1983084"/>
                <a:gd name="connsiteY10" fmla="*/ 2106263 h 2991507"/>
                <a:gd name="connsiteX11" fmla="*/ 1282950 w 1983084"/>
                <a:gd name="connsiteY11" fmla="*/ 2208104 h 2991507"/>
                <a:gd name="connsiteX12" fmla="*/ 965635 w 1983084"/>
                <a:gd name="connsiteY12" fmla="*/ 2195250 h 2991507"/>
                <a:gd name="connsiteX13" fmla="*/ 608543 w 1983084"/>
                <a:gd name="connsiteY13" fmla="*/ 2089164 h 2991507"/>
                <a:gd name="connsiteX14" fmla="*/ 351749 w 1983084"/>
                <a:gd name="connsiteY14" fmla="*/ 1949541 h 2991507"/>
                <a:gd name="connsiteX15" fmla="*/ 342903 w 1983084"/>
                <a:gd name="connsiteY15" fmla="*/ 1997936 h 2991507"/>
                <a:gd name="connsiteX16" fmla="*/ 396859 w 1983084"/>
                <a:gd name="connsiteY16" fmla="*/ 2349194 h 2991507"/>
                <a:gd name="connsiteX17" fmla="*/ 489005 w 1983084"/>
                <a:gd name="connsiteY17" fmla="*/ 2732957 h 2991507"/>
                <a:gd name="connsiteX18" fmla="*/ 553043 w 1983084"/>
                <a:gd name="connsiteY18" fmla="*/ 2882494 h 2991507"/>
                <a:gd name="connsiteX19" fmla="*/ 250562 w 1983084"/>
                <a:gd name="connsiteY19" fmla="*/ 2991507 h 2991507"/>
                <a:gd name="connsiteX20" fmla="*/ 63305 w 1983084"/>
                <a:gd name="connsiteY20" fmla="*/ 2363639 h 2991507"/>
                <a:gd name="connsiteX21" fmla="*/ 199 w 1983084"/>
                <a:gd name="connsiteY21" fmla="*/ 1690577 h 2991507"/>
                <a:gd name="connsiteX22" fmla="*/ 120046 w 1983084"/>
                <a:gd name="connsiteY22" fmla="*/ 908009 h 2991507"/>
                <a:gd name="connsiteX23" fmla="*/ 308178 w 1983084"/>
                <a:gd name="connsiteY23" fmla="*/ 433148 h 2991507"/>
                <a:gd name="connsiteX24" fmla="*/ 473685 w 1983084"/>
                <a:gd name="connsiteY24" fmla="*/ 172515 h 2991507"/>
                <a:gd name="connsiteX25" fmla="*/ 642536 w 1983084"/>
                <a:gd name="connsiteY25" fmla="*/ 0 h 2991507"/>
                <a:gd name="connsiteX26" fmla="*/ 761758 w 1983084"/>
                <a:gd name="connsiteY26" fmla="*/ 332056 h 2991507"/>
                <a:gd name="connsiteX27" fmla="*/ 754644 w 1983084"/>
                <a:gd name="connsiteY27" fmla="*/ 678085 h 2991507"/>
                <a:gd name="connsiteX28" fmla="*/ 577542 w 1983084"/>
                <a:gd name="connsiteY28" fmla="*/ 1005788 h 2991507"/>
                <a:gd name="connsiteX29" fmla="*/ 580016 w 1983084"/>
                <a:gd name="connsiteY29" fmla="*/ 1049853 h 2991507"/>
                <a:gd name="connsiteX30" fmla="*/ 998754 w 1983084"/>
                <a:gd name="connsiteY30" fmla="*/ 813397 h 2991507"/>
                <a:gd name="connsiteX31" fmla="*/ 1491148 w 1983084"/>
                <a:gd name="connsiteY31" fmla="*/ 701311 h 2991507"/>
                <a:gd name="connsiteX32" fmla="*/ 1503750 w 1983084"/>
                <a:gd name="connsiteY32" fmla="*/ 708401 h 2991507"/>
                <a:gd name="connsiteX0" fmla="*/ 1503751 w 1983085"/>
                <a:gd name="connsiteY0" fmla="*/ 708401 h 2991507"/>
                <a:gd name="connsiteX1" fmla="*/ 1441158 w 1983085"/>
                <a:gd name="connsiteY1" fmla="*/ 919813 h 2991507"/>
                <a:gd name="connsiteX2" fmla="*/ 1219955 w 1983085"/>
                <a:gd name="connsiteY2" fmla="*/ 1213129 h 2991507"/>
                <a:gd name="connsiteX3" fmla="*/ 939074 w 1983085"/>
                <a:gd name="connsiteY3" fmla="*/ 1450576 h 2991507"/>
                <a:gd name="connsiteX4" fmla="*/ 596813 w 1983085"/>
                <a:gd name="connsiteY4" fmla="*/ 1632245 h 2991507"/>
                <a:gd name="connsiteX5" fmla="*/ 767161 w 1983085"/>
                <a:gd name="connsiteY5" fmla="*/ 1653421 h 2991507"/>
                <a:gd name="connsiteX6" fmla="*/ 1304775 w 1983085"/>
                <a:gd name="connsiteY6" fmla="*/ 1655250 h 2991507"/>
                <a:gd name="connsiteX7" fmla="*/ 1704867 w 1983085"/>
                <a:gd name="connsiteY7" fmla="*/ 1749816 h 2991507"/>
                <a:gd name="connsiteX8" fmla="*/ 1962156 w 1983085"/>
                <a:gd name="connsiteY8" fmla="*/ 1866208 h 2991507"/>
                <a:gd name="connsiteX9" fmla="*/ 1936030 w 1983085"/>
                <a:gd name="connsiteY9" fmla="*/ 1943962 h 2991507"/>
                <a:gd name="connsiteX10" fmla="*/ 1683043 w 1983085"/>
                <a:gd name="connsiteY10" fmla="*/ 2106263 h 2991507"/>
                <a:gd name="connsiteX11" fmla="*/ 1282951 w 1983085"/>
                <a:gd name="connsiteY11" fmla="*/ 2208104 h 2991507"/>
                <a:gd name="connsiteX12" fmla="*/ 965636 w 1983085"/>
                <a:gd name="connsiteY12" fmla="*/ 2195250 h 2991507"/>
                <a:gd name="connsiteX13" fmla="*/ 608544 w 1983085"/>
                <a:gd name="connsiteY13" fmla="*/ 2089164 h 2991507"/>
                <a:gd name="connsiteX14" fmla="*/ 351750 w 1983085"/>
                <a:gd name="connsiteY14" fmla="*/ 1949541 h 2991507"/>
                <a:gd name="connsiteX15" fmla="*/ 342904 w 1983085"/>
                <a:gd name="connsiteY15" fmla="*/ 1997936 h 2991507"/>
                <a:gd name="connsiteX16" fmla="*/ 396860 w 1983085"/>
                <a:gd name="connsiteY16" fmla="*/ 2349194 h 2991507"/>
                <a:gd name="connsiteX17" fmla="*/ 509109 w 1983085"/>
                <a:gd name="connsiteY17" fmla="*/ 2762247 h 2991507"/>
                <a:gd name="connsiteX18" fmla="*/ 553044 w 1983085"/>
                <a:gd name="connsiteY18" fmla="*/ 2882494 h 2991507"/>
                <a:gd name="connsiteX19" fmla="*/ 250563 w 1983085"/>
                <a:gd name="connsiteY19" fmla="*/ 2991507 h 2991507"/>
                <a:gd name="connsiteX20" fmla="*/ 63306 w 1983085"/>
                <a:gd name="connsiteY20" fmla="*/ 2363639 h 2991507"/>
                <a:gd name="connsiteX21" fmla="*/ 200 w 1983085"/>
                <a:gd name="connsiteY21" fmla="*/ 1690577 h 2991507"/>
                <a:gd name="connsiteX22" fmla="*/ 120047 w 1983085"/>
                <a:gd name="connsiteY22" fmla="*/ 908009 h 2991507"/>
                <a:gd name="connsiteX23" fmla="*/ 308179 w 1983085"/>
                <a:gd name="connsiteY23" fmla="*/ 433148 h 2991507"/>
                <a:gd name="connsiteX24" fmla="*/ 473686 w 1983085"/>
                <a:gd name="connsiteY24" fmla="*/ 172515 h 2991507"/>
                <a:gd name="connsiteX25" fmla="*/ 642537 w 1983085"/>
                <a:gd name="connsiteY25" fmla="*/ 0 h 2991507"/>
                <a:gd name="connsiteX26" fmla="*/ 761759 w 1983085"/>
                <a:gd name="connsiteY26" fmla="*/ 332056 h 2991507"/>
                <a:gd name="connsiteX27" fmla="*/ 754645 w 1983085"/>
                <a:gd name="connsiteY27" fmla="*/ 678085 h 2991507"/>
                <a:gd name="connsiteX28" fmla="*/ 577543 w 1983085"/>
                <a:gd name="connsiteY28" fmla="*/ 1005788 h 2991507"/>
                <a:gd name="connsiteX29" fmla="*/ 580017 w 1983085"/>
                <a:gd name="connsiteY29" fmla="*/ 1049853 h 2991507"/>
                <a:gd name="connsiteX30" fmla="*/ 998755 w 1983085"/>
                <a:gd name="connsiteY30" fmla="*/ 813397 h 2991507"/>
                <a:gd name="connsiteX31" fmla="*/ 1491149 w 1983085"/>
                <a:gd name="connsiteY31" fmla="*/ 701311 h 2991507"/>
                <a:gd name="connsiteX32" fmla="*/ 1503751 w 1983085"/>
                <a:gd name="connsiteY32" fmla="*/ 708401 h 2991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983085" h="2991507">
                  <a:moveTo>
                    <a:pt x="1503751" y="708401"/>
                  </a:moveTo>
                  <a:cubicBezTo>
                    <a:pt x="1523712" y="737061"/>
                    <a:pt x="1480707" y="845173"/>
                    <a:pt x="1441158" y="919813"/>
                  </a:cubicBezTo>
                  <a:cubicBezTo>
                    <a:pt x="1395959" y="1005116"/>
                    <a:pt x="1303636" y="1124669"/>
                    <a:pt x="1219955" y="1213129"/>
                  </a:cubicBezTo>
                  <a:cubicBezTo>
                    <a:pt x="1136275" y="1301590"/>
                    <a:pt x="1042931" y="1380723"/>
                    <a:pt x="939074" y="1450576"/>
                  </a:cubicBezTo>
                  <a:cubicBezTo>
                    <a:pt x="835217" y="1520429"/>
                    <a:pt x="606345" y="1620692"/>
                    <a:pt x="596813" y="1632245"/>
                  </a:cubicBezTo>
                  <a:cubicBezTo>
                    <a:pt x="587281" y="1643798"/>
                    <a:pt x="649167" y="1649587"/>
                    <a:pt x="767161" y="1653421"/>
                  </a:cubicBezTo>
                  <a:cubicBezTo>
                    <a:pt x="885155" y="1657255"/>
                    <a:pt x="1148491" y="1639184"/>
                    <a:pt x="1304775" y="1655250"/>
                  </a:cubicBezTo>
                  <a:cubicBezTo>
                    <a:pt x="1461059" y="1671316"/>
                    <a:pt x="1595303" y="1714658"/>
                    <a:pt x="1704867" y="1749816"/>
                  </a:cubicBezTo>
                  <a:cubicBezTo>
                    <a:pt x="1814430" y="1784976"/>
                    <a:pt x="1923629" y="1833850"/>
                    <a:pt x="1962156" y="1866208"/>
                  </a:cubicBezTo>
                  <a:cubicBezTo>
                    <a:pt x="2000683" y="1898565"/>
                    <a:pt x="1982548" y="1903952"/>
                    <a:pt x="1936030" y="1943962"/>
                  </a:cubicBezTo>
                  <a:cubicBezTo>
                    <a:pt x="1889511" y="1983971"/>
                    <a:pt x="1791890" y="2062239"/>
                    <a:pt x="1683043" y="2106263"/>
                  </a:cubicBezTo>
                  <a:cubicBezTo>
                    <a:pt x="1574197" y="2150286"/>
                    <a:pt x="1402519" y="2193274"/>
                    <a:pt x="1282951" y="2208104"/>
                  </a:cubicBezTo>
                  <a:cubicBezTo>
                    <a:pt x="1163382" y="2222935"/>
                    <a:pt x="1078036" y="2215074"/>
                    <a:pt x="965636" y="2195250"/>
                  </a:cubicBezTo>
                  <a:cubicBezTo>
                    <a:pt x="853235" y="2175427"/>
                    <a:pt x="710858" y="2130115"/>
                    <a:pt x="608544" y="2089164"/>
                  </a:cubicBezTo>
                  <a:cubicBezTo>
                    <a:pt x="506230" y="2048213"/>
                    <a:pt x="368968" y="1961518"/>
                    <a:pt x="351750" y="1949541"/>
                  </a:cubicBezTo>
                  <a:cubicBezTo>
                    <a:pt x="334532" y="1937564"/>
                    <a:pt x="335386" y="1931327"/>
                    <a:pt x="342904" y="1997936"/>
                  </a:cubicBezTo>
                  <a:cubicBezTo>
                    <a:pt x="350422" y="2064545"/>
                    <a:pt x="369159" y="2221809"/>
                    <a:pt x="396860" y="2349194"/>
                  </a:cubicBezTo>
                  <a:cubicBezTo>
                    <a:pt x="424561" y="2476579"/>
                    <a:pt x="467735" y="2639985"/>
                    <a:pt x="509109" y="2762247"/>
                  </a:cubicBezTo>
                  <a:lnTo>
                    <a:pt x="553044" y="2882494"/>
                  </a:lnTo>
                  <a:cubicBezTo>
                    <a:pt x="473777" y="2939687"/>
                    <a:pt x="326860" y="2968014"/>
                    <a:pt x="250563" y="2991507"/>
                  </a:cubicBezTo>
                  <a:cubicBezTo>
                    <a:pt x="170949" y="2783480"/>
                    <a:pt x="105033" y="2580461"/>
                    <a:pt x="63306" y="2363639"/>
                  </a:cubicBezTo>
                  <a:cubicBezTo>
                    <a:pt x="21579" y="2146817"/>
                    <a:pt x="-2461" y="1929490"/>
                    <a:pt x="200" y="1690577"/>
                  </a:cubicBezTo>
                  <a:cubicBezTo>
                    <a:pt x="2859" y="1451663"/>
                    <a:pt x="68717" y="1117581"/>
                    <a:pt x="120047" y="908009"/>
                  </a:cubicBezTo>
                  <a:cubicBezTo>
                    <a:pt x="171377" y="698438"/>
                    <a:pt x="249239" y="555730"/>
                    <a:pt x="308179" y="433148"/>
                  </a:cubicBezTo>
                  <a:cubicBezTo>
                    <a:pt x="367119" y="310566"/>
                    <a:pt x="414822" y="245163"/>
                    <a:pt x="473686" y="172515"/>
                  </a:cubicBezTo>
                  <a:cubicBezTo>
                    <a:pt x="525192" y="108949"/>
                    <a:pt x="595112" y="17610"/>
                    <a:pt x="642537" y="0"/>
                  </a:cubicBezTo>
                  <a:cubicBezTo>
                    <a:pt x="709556" y="115352"/>
                    <a:pt x="737990" y="210065"/>
                    <a:pt x="761759" y="332056"/>
                  </a:cubicBezTo>
                  <a:cubicBezTo>
                    <a:pt x="780973" y="477891"/>
                    <a:pt x="781276" y="547748"/>
                    <a:pt x="754645" y="678085"/>
                  </a:cubicBezTo>
                  <a:cubicBezTo>
                    <a:pt x="727497" y="810951"/>
                    <a:pt x="606647" y="943826"/>
                    <a:pt x="577543" y="1005788"/>
                  </a:cubicBezTo>
                  <a:cubicBezTo>
                    <a:pt x="548438" y="1067749"/>
                    <a:pt x="509816" y="1081918"/>
                    <a:pt x="580017" y="1049853"/>
                  </a:cubicBezTo>
                  <a:cubicBezTo>
                    <a:pt x="650219" y="1017789"/>
                    <a:pt x="846899" y="871489"/>
                    <a:pt x="998755" y="813397"/>
                  </a:cubicBezTo>
                  <a:cubicBezTo>
                    <a:pt x="1150609" y="755308"/>
                    <a:pt x="1446228" y="697135"/>
                    <a:pt x="1491149" y="701311"/>
                  </a:cubicBezTo>
                  <a:cubicBezTo>
                    <a:pt x="1496764" y="701833"/>
                    <a:pt x="1500901" y="704307"/>
                    <a:pt x="1503751" y="708401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8389DF01-A7F4-F947-B97C-7CF06510A4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78026" flipH="1" flipV="1">
            <a:off x="76742" y="2855226"/>
            <a:ext cx="1279679" cy="1147201"/>
          </a:xfrm>
          <a:custGeom>
            <a:avLst/>
            <a:gdLst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340649 w 1619348"/>
              <a:gd name="connsiteY15" fmla="*/ 1227684 h 1455334"/>
              <a:gd name="connsiteX16" fmla="*/ 164618 w 1619348"/>
              <a:gd name="connsiteY16" fmla="*/ 1081639 h 1455334"/>
              <a:gd name="connsiteX0" fmla="*/ 164618 w 1619348"/>
              <a:gd name="connsiteY0" fmla="*/ 1081639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164618 w 1619348"/>
              <a:gd name="connsiteY15" fmla="*/ 1081639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55334"/>
              <a:gd name="connsiteX1" fmla="*/ 0 w 1619348"/>
              <a:gd name="connsiteY1" fmla="*/ 910437 h 1455334"/>
              <a:gd name="connsiteX2" fmla="*/ 379896 w 1619348"/>
              <a:gd name="connsiteY2" fmla="*/ 396309 h 1455334"/>
              <a:gd name="connsiteX3" fmla="*/ 907704 w 1619348"/>
              <a:gd name="connsiteY3" fmla="*/ 46408 h 1455334"/>
              <a:gd name="connsiteX4" fmla="*/ 1619348 w 1619348"/>
              <a:gd name="connsiteY4" fmla="*/ 19864 h 1455334"/>
              <a:gd name="connsiteX5" fmla="*/ 1336246 w 1619348"/>
              <a:gd name="connsiteY5" fmla="*/ 430433 h 1455334"/>
              <a:gd name="connsiteX6" fmla="*/ 1004984 w 1619348"/>
              <a:gd name="connsiteY6" fmla="*/ 698792 h 1455334"/>
              <a:gd name="connsiteX7" fmla="*/ 798499 w 1619348"/>
              <a:gd name="connsiteY7" fmla="*/ 808317 h 1455334"/>
              <a:gd name="connsiteX8" fmla="*/ 800389 w 1619348"/>
              <a:gd name="connsiteY8" fmla="*/ 844290 h 1455334"/>
              <a:gd name="connsiteX9" fmla="*/ 1054824 w 1619348"/>
              <a:gd name="connsiteY9" fmla="*/ 924348 h 1455334"/>
              <a:gd name="connsiteX10" fmla="*/ 1514867 w 1619348"/>
              <a:gd name="connsiteY10" fmla="*/ 1141481 h 1455334"/>
              <a:gd name="connsiteX11" fmla="*/ 1589766 w 1619348"/>
              <a:gd name="connsiteY11" fmla="*/ 1187689 h 1455334"/>
              <a:gd name="connsiteX12" fmla="*/ 1370811 w 1619348"/>
              <a:gd name="connsiteY12" fmla="*/ 1445268 h 1455334"/>
              <a:gd name="connsiteX13" fmla="*/ 1323182 w 1619348"/>
              <a:gd name="connsiteY13" fmla="*/ 1447990 h 1455334"/>
              <a:gd name="connsiteX14" fmla="*/ 834207 w 1619348"/>
              <a:gd name="connsiteY14" fmla="*/ 1436333 h 1455334"/>
              <a:gd name="connsiteX15" fmla="*/ 283148 w 1619348"/>
              <a:gd name="connsiteY15" fmla="*/ 1129982 h 1455334"/>
              <a:gd name="connsiteX0" fmla="*/ 283148 w 1619348"/>
              <a:gd name="connsiteY0" fmla="*/ 1129982 h 1449450"/>
              <a:gd name="connsiteX1" fmla="*/ 0 w 1619348"/>
              <a:gd name="connsiteY1" fmla="*/ 910437 h 1449450"/>
              <a:gd name="connsiteX2" fmla="*/ 379896 w 1619348"/>
              <a:gd name="connsiteY2" fmla="*/ 396309 h 1449450"/>
              <a:gd name="connsiteX3" fmla="*/ 907704 w 1619348"/>
              <a:gd name="connsiteY3" fmla="*/ 46408 h 1449450"/>
              <a:gd name="connsiteX4" fmla="*/ 1619348 w 1619348"/>
              <a:gd name="connsiteY4" fmla="*/ 19864 h 1449450"/>
              <a:gd name="connsiteX5" fmla="*/ 1336246 w 1619348"/>
              <a:gd name="connsiteY5" fmla="*/ 430433 h 1449450"/>
              <a:gd name="connsiteX6" fmla="*/ 1004984 w 1619348"/>
              <a:gd name="connsiteY6" fmla="*/ 698792 h 1449450"/>
              <a:gd name="connsiteX7" fmla="*/ 798499 w 1619348"/>
              <a:gd name="connsiteY7" fmla="*/ 808317 h 1449450"/>
              <a:gd name="connsiteX8" fmla="*/ 800389 w 1619348"/>
              <a:gd name="connsiteY8" fmla="*/ 844290 h 1449450"/>
              <a:gd name="connsiteX9" fmla="*/ 1054824 w 1619348"/>
              <a:gd name="connsiteY9" fmla="*/ 924348 h 1449450"/>
              <a:gd name="connsiteX10" fmla="*/ 1514867 w 1619348"/>
              <a:gd name="connsiteY10" fmla="*/ 1141481 h 1449450"/>
              <a:gd name="connsiteX11" fmla="*/ 1589766 w 1619348"/>
              <a:gd name="connsiteY11" fmla="*/ 1187689 h 1449450"/>
              <a:gd name="connsiteX12" fmla="*/ 1370811 w 1619348"/>
              <a:gd name="connsiteY12" fmla="*/ 1445268 h 1449450"/>
              <a:gd name="connsiteX13" fmla="*/ 1323182 w 1619348"/>
              <a:gd name="connsiteY13" fmla="*/ 1447990 h 1449450"/>
              <a:gd name="connsiteX14" fmla="*/ 814568 w 1619348"/>
              <a:gd name="connsiteY14" fmla="*/ 1400582 h 1449450"/>
              <a:gd name="connsiteX15" fmla="*/ 283148 w 1619348"/>
              <a:gd name="connsiteY15" fmla="*/ 1129982 h 1449450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  <a:gd name="connsiteX0" fmla="*/ 283148 w 1619348"/>
              <a:gd name="connsiteY0" fmla="*/ 1132238 h 1451706"/>
              <a:gd name="connsiteX1" fmla="*/ 0 w 1619348"/>
              <a:gd name="connsiteY1" fmla="*/ 912693 h 1451706"/>
              <a:gd name="connsiteX2" fmla="*/ 392066 w 1619348"/>
              <a:gd name="connsiteY2" fmla="*/ 437499 h 1451706"/>
              <a:gd name="connsiteX3" fmla="*/ 907704 w 1619348"/>
              <a:gd name="connsiteY3" fmla="*/ 48664 h 1451706"/>
              <a:gd name="connsiteX4" fmla="*/ 1619348 w 1619348"/>
              <a:gd name="connsiteY4" fmla="*/ 22120 h 1451706"/>
              <a:gd name="connsiteX5" fmla="*/ 1336246 w 1619348"/>
              <a:gd name="connsiteY5" fmla="*/ 432689 h 1451706"/>
              <a:gd name="connsiteX6" fmla="*/ 1004984 w 1619348"/>
              <a:gd name="connsiteY6" fmla="*/ 701048 h 1451706"/>
              <a:gd name="connsiteX7" fmla="*/ 798499 w 1619348"/>
              <a:gd name="connsiteY7" fmla="*/ 810573 h 1451706"/>
              <a:gd name="connsiteX8" fmla="*/ 800389 w 1619348"/>
              <a:gd name="connsiteY8" fmla="*/ 846546 h 1451706"/>
              <a:gd name="connsiteX9" fmla="*/ 1054824 w 1619348"/>
              <a:gd name="connsiteY9" fmla="*/ 926604 h 1451706"/>
              <a:gd name="connsiteX10" fmla="*/ 1514867 w 1619348"/>
              <a:gd name="connsiteY10" fmla="*/ 1143737 h 1451706"/>
              <a:gd name="connsiteX11" fmla="*/ 1589766 w 1619348"/>
              <a:gd name="connsiteY11" fmla="*/ 1189945 h 1451706"/>
              <a:gd name="connsiteX12" fmla="*/ 1370811 w 1619348"/>
              <a:gd name="connsiteY12" fmla="*/ 1447524 h 1451706"/>
              <a:gd name="connsiteX13" fmla="*/ 1323182 w 1619348"/>
              <a:gd name="connsiteY13" fmla="*/ 1450246 h 1451706"/>
              <a:gd name="connsiteX14" fmla="*/ 814568 w 1619348"/>
              <a:gd name="connsiteY14" fmla="*/ 1402838 h 1451706"/>
              <a:gd name="connsiteX15" fmla="*/ 283148 w 1619348"/>
              <a:gd name="connsiteY15" fmla="*/ 1132238 h 14517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619348" h="1451706">
                <a:moveTo>
                  <a:pt x="283148" y="1132238"/>
                </a:moveTo>
                <a:cubicBezTo>
                  <a:pt x="147387" y="1050547"/>
                  <a:pt x="41739" y="969217"/>
                  <a:pt x="0" y="912693"/>
                </a:cubicBezTo>
                <a:cubicBezTo>
                  <a:pt x="126820" y="747535"/>
                  <a:pt x="242915" y="592015"/>
                  <a:pt x="392066" y="437499"/>
                </a:cubicBezTo>
                <a:cubicBezTo>
                  <a:pt x="540766" y="283450"/>
                  <a:pt x="703157" y="117894"/>
                  <a:pt x="907704" y="48664"/>
                </a:cubicBezTo>
                <a:cubicBezTo>
                  <a:pt x="1112251" y="-20566"/>
                  <a:pt x="1574254" y="-2821"/>
                  <a:pt x="1619348" y="22120"/>
                </a:cubicBezTo>
                <a:cubicBezTo>
                  <a:pt x="1576729" y="164256"/>
                  <a:pt x="1500114" y="264780"/>
                  <a:pt x="1336246" y="432689"/>
                </a:cubicBezTo>
                <a:cubicBezTo>
                  <a:pt x="1221147" y="544616"/>
                  <a:pt x="1094608" y="638068"/>
                  <a:pt x="1004984" y="701048"/>
                </a:cubicBezTo>
                <a:cubicBezTo>
                  <a:pt x="915359" y="764029"/>
                  <a:pt x="832598" y="786323"/>
                  <a:pt x="798499" y="810573"/>
                </a:cubicBezTo>
                <a:cubicBezTo>
                  <a:pt x="764400" y="834823"/>
                  <a:pt x="757668" y="827208"/>
                  <a:pt x="800389" y="846546"/>
                </a:cubicBezTo>
                <a:cubicBezTo>
                  <a:pt x="843110" y="865885"/>
                  <a:pt x="935744" y="877072"/>
                  <a:pt x="1054824" y="926604"/>
                </a:cubicBezTo>
                <a:cubicBezTo>
                  <a:pt x="1173903" y="976135"/>
                  <a:pt x="1375763" y="1066029"/>
                  <a:pt x="1514867" y="1143737"/>
                </a:cubicBezTo>
                <a:lnTo>
                  <a:pt x="1589766" y="1189945"/>
                </a:lnTo>
                <a:lnTo>
                  <a:pt x="1370811" y="1447524"/>
                </a:lnTo>
                <a:lnTo>
                  <a:pt x="1323182" y="1450246"/>
                </a:lnTo>
                <a:cubicBezTo>
                  <a:pt x="1168686" y="1458623"/>
                  <a:pt x="954594" y="1429397"/>
                  <a:pt x="814568" y="1402838"/>
                </a:cubicBezTo>
                <a:cubicBezTo>
                  <a:pt x="621474" y="1341780"/>
                  <a:pt x="418909" y="1213929"/>
                  <a:pt x="283148" y="1132238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4E4203D9-ED40-164B-0213-240FABE537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167868">
            <a:off x="1881899" y="3363262"/>
            <a:ext cx="1493750" cy="1040697"/>
          </a:xfrm>
          <a:custGeom>
            <a:avLst/>
            <a:gdLst>
              <a:gd name="connsiteX0" fmla="*/ 1007721 w 1719134"/>
              <a:gd name="connsiteY0" fmla="*/ 80 h 1362800"/>
              <a:gd name="connsiteX1" fmla="*/ 1353550 w 1719134"/>
              <a:gd name="connsiteY1" fmla="*/ 149151 h 1362800"/>
              <a:gd name="connsiteX2" fmla="*/ 1637568 w 1719134"/>
              <a:gd name="connsiteY2" fmla="*/ 474733 h 1362800"/>
              <a:gd name="connsiteX3" fmla="*/ 1719018 w 1719134"/>
              <a:gd name="connsiteY3" fmla="*/ 1228710 h 1362800"/>
              <a:gd name="connsiteX4" fmla="*/ 1719134 w 1719134"/>
              <a:gd name="connsiteY4" fmla="*/ 1229716 h 1362800"/>
              <a:gd name="connsiteX5" fmla="*/ 1381687 w 1719134"/>
              <a:gd name="connsiteY5" fmla="*/ 1256031 h 1362800"/>
              <a:gd name="connsiteX6" fmla="*/ 1379439 w 1719134"/>
              <a:gd name="connsiteY6" fmla="*/ 1252042 h 1362800"/>
              <a:gd name="connsiteX7" fmla="*/ 1346623 w 1719134"/>
              <a:gd name="connsiteY7" fmla="*/ 758751 h 1362800"/>
              <a:gd name="connsiteX8" fmla="*/ 1256568 w 1719134"/>
              <a:gd name="connsiteY8" fmla="*/ 509370 h 1362800"/>
              <a:gd name="connsiteX9" fmla="*/ 1014114 w 1719134"/>
              <a:gd name="connsiteY9" fmla="*/ 384679 h 1362800"/>
              <a:gd name="connsiteX10" fmla="*/ 570768 w 1719134"/>
              <a:gd name="connsiteY10" fmla="*/ 495515 h 1362800"/>
              <a:gd name="connsiteX11" fmla="*/ 328314 w 1719134"/>
              <a:gd name="connsiteY11" fmla="*/ 848806 h 1362800"/>
              <a:gd name="connsiteX12" fmla="*/ 337568 w 1719134"/>
              <a:gd name="connsiteY12" fmla="*/ 1327275 h 1362800"/>
              <a:gd name="connsiteX13" fmla="*/ 337035 w 1719134"/>
              <a:gd name="connsiteY13" fmla="*/ 1337494 h 1362800"/>
              <a:gd name="connsiteX14" fmla="*/ 12525 w 1719134"/>
              <a:gd name="connsiteY14" fmla="*/ 1362800 h 1362800"/>
              <a:gd name="connsiteX15" fmla="*/ 9836 w 1719134"/>
              <a:gd name="connsiteY15" fmla="*/ 1352962 h 1362800"/>
              <a:gd name="connsiteX16" fmla="*/ 51223 w 1719134"/>
              <a:gd name="connsiteY16" fmla="*/ 786461 h 1362800"/>
              <a:gd name="connsiteX17" fmla="*/ 307532 w 1719134"/>
              <a:gd name="connsiteY17" fmla="*/ 287697 h 1362800"/>
              <a:gd name="connsiteX18" fmla="*/ 944841 w 1719134"/>
              <a:gd name="connsiteY18" fmla="*/ 3679 h 1362800"/>
              <a:gd name="connsiteX19" fmla="*/ 1007721 w 1719134"/>
              <a:gd name="connsiteY19" fmla="*/ 80 h 1362800"/>
              <a:gd name="connsiteX0" fmla="*/ 1008116 w 1719529"/>
              <a:gd name="connsiteY0" fmla="*/ 80 h 1362800"/>
              <a:gd name="connsiteX1" fmla="*/ 1353945 w 1719529"/>
              <a:gd name="connsiteY1" fmla="*/ 149151 h 1362800"/>
              <a:gd name="connsiteX2" fmla="*/ 1637963 w 1719529"/>
              <a:gd name="connsiteY2" fmla="*/ 474733 h 1362800"/>
              <a:gd name="connsiteX3" fmla="*/ 1719413 w 1719529"/>
              <a:gd name="connsiteY3" fmla="*/ 1228710 h 1362800"/>
              <a:gd name="connsiteX4" fmla="*/ 1719529 w 1719529"/>
              <a:gd name="connsiteY4" fmla="*/ 1229716 h 1362800"/>
              <a:gd name="connsiteX5" fmla="*/ 1382082 w 1719529"/>
              <a:gd name="connsiteY5" fmla="*/ 1256031 h 1362800"/>
              <a:gd name="connsiteX6" fmla="*/ 1379834 w 1719529"/>
              <a:gd name="connsiteY6" fmla="*/ 1252042 h 1362800"/>
              <a:gd name="connsiteX7" fmla="*/ 1347018 w 1719529"/>
              <a:gd name="connsiteY7" fmla="*/ 758751 h 1362800"/>
              <a:gd name="connsiteX8" fmla="*/ 1256963 w 1719529"/>
              <a:gd name="connsiteY8" fmla="*/ 509370 h 1362800"/>
              <a:gd name="connsiteX9" fmla="*/ 1014509 w 1719529"/>
              <a:gd name="connsiteY9" fmla="*/ 384679 h 1362800"/>
              <a:gd name="connsiteX10" fmla="*/ 571163 w 1719529"/>
              <a:gd name="connsiteY10" fmla="*/ 495515 h 1362800"/>
              <a:gd name="connsiteX11" fmla="*/ 328709 w 1719529"/>
              <a:gd name="connsiteY11" fmla="*/ 848806 h 1362800"/>
              <a:gd name="connsiteX12" fmla="*/ 337963 w 1719529"/>
              <a:gd name="connsiteY12" fmla="*/ 1327275 h 1362800"/>
              <a:gd name="connsiteX13" fmla="*/ 337430 w 1719529"/>
              <a:gd name="connsiteY13" fmla="*/ 1337494 h 1362800"/>
              <a:gd name="connsiteX14" fmla="*/ 12920 w 1719529"/>
              <a:gd name="connsiteY14" fmla="*/ 1362800 h 1362800"/>
              <a:gd name="connsiteX15" fmla="*/ 10231 w 1719529"/>
              <a:gd name="connsiteY15" fmla="*/ 1352962 h 1362800"/>
              <a:gd name="connsiteX16" fmla="*/ 51618 w 1719529"/>
              <a:gd name="connsiteY16" fmla="*/ 786461 h 1362800"/>
              <a:gd name="connsiteX17" fmla="*/ 272760 w 1719529"/>
              <a:gd name="connsiteY17" fmla="*/ 244950 h 1362800"/>
              <a:gd name="connsiteX18" fmla="*/ 945236 w 1719529"/>
              <a:gd name="connsiteY18" fmla="*/ 3679 h 1362800"/>
              <a:gd name="connsiteX19" fmla="*/ 1008116 w 1719529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28542 w 1719362"/>
              <a:gd name="connsiteY11" fmla="*/ 848806 h 1362800"/>
              <a:gd name="connsiteX12" fmla="*/ 337796 w 1719362"/>
              <a:gd name="connsiteY12" fmla="*/ 1327275 h 1362800"/>
              <a:gd name="connsiteX13" fmla="*/ 337263 w 1719362"/>
              <a:gd name="connsiteY13" fmla="*/ 1337494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337796 w 1719362"/>
              <a:gd name="connsiteY12" fmla="*/ 1327275 h 1362800"/>
              <a:gd name="connsiteX13" fmla="*/ 337263 w 1719362"/>
              <a:gd name="connsiteY13" fmla="*/ 1337494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337796 w 1719362"/>
              <a:gd name="connsiteY12" fmla="*/ 13272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387159 w 1719362"/>
              <a:gd name="connsiteY11" fmla="*/ 838119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379667 w 1719362"/>
              <a:gd name="connsiteY6" fmla="*/ 1252042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346851 w 1719362"/>
              <a:gd name="connsiteY7" fmla="*/ 758751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56796 w 1719362"/>
              <a:gd name="connsiteY8" fmla="*/ 50937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1014342 w 1719362"/>
              <a:gd name="connsiteY9" fmla="*/ 384679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53778 w 1719362"/>
              <a:gd name="connsiteY1" fmla="*/ 149151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241169 w 1719362"/>
              <a:gd name="connsiteY8" fmla="*/ 513950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27142 w 1719362"/>
              <a:gd name="connsiteY13" fmla="*/ 1354287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23767 w 1719362"/>
              <a:gd name="connsiteY12" fmla="*/ 1304375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28192 w 1719362"/>
              <a:gd name="connsiteY11" fmla="*/ 824378 h 1362800"/>
              <a:gd name="connsiteX12" fmla="*/ 464800 w 1719362"/>
              <a:gd name="connsiteY12" fmla="*/ 1270788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07949 w 1719362"/>
              <a:gd name="connsiteY0" fmla="*/ 80 h 1362800"/>
              <a:gd name="connsiteX1" fmla="*/ 1385042 w 1719362"/>
              <a:gd name="connsiteY1" fmla="*/ 118617 h 1362800"/>
              <a:gd name="connsiteX2" fmla="*/ 1637796 w 1719362"/>
              <a:gd name="connsiteY2" fmla="*/ 474733 h 1362800"/>
              <a:gd name="connsiteX3" fmla="*/ 1719246 w 1719362"/>
              <a:gd name="connsiteY3" fmla="*/ 1228710 h 1362800"/>
              <a:gd name="connsiteX4" fmla="*/ 1719362 w 1719362"/>
              <a:gd name="connsiteY4" fmla="*/ 1229716 h 1362800"/>
              <a:gd name="connsiteX5" fmla="*/ 1381915 w 1719362"/>
              <a:gd name="connsiteY5" fmla="*/ 1256031 h 1362800"/>
              <a:gd name="connsiteX6" fmla="*/ 1287839 w 1719362"/>
              <a:gd name="connsiteY6" fmla="*/ 1258148 h 1362800"/>
              <a:gd name="connsiteX7" fmla="*/ 1288239 w 1719362"/>
              <a:gd name="connsiteY7" fmla="*/ 751117 h 1362800"/>
              <a:gd name="connsiteX8" fmla="*/ 1192326 w 1719362"/>
              <a:gd name="connsiteY8" fmla="*/ 517003 h 1362800"/>
              <a:gd name="connsiteX9" fmla="*/ 979176 w 1719362"/>
              <a:gd name="connsiteY9" fmla="*/ 418265 h 1362800"/>
              <a:gd name="connsiteX10" fmla="*/ 570996 w 1719362"/>
              <a:gd name="connsiteY10" fmla="*/ 495515 h 1362800"/>
              <a:gd name="connsiteX11" fmla="*/ 457501 w 1719362"/>
              <a:gd name="connsiteY11" fmla="*/ 803004 h 1362800"/>
              <a:gd name="connsiteX12" fmla="*/ 464800 w 1719362"/>
              <a:gd name="connsiteY12" fmla="*/ 1270788 h 1362800"/>
              <a:gd name="connsiteX13" fmla="*/ 475991 w 1719362"/>
              <a:gd name="connsiteY13" fmla="*/ 1361920 h 1362800"/>
              <a:gd name="connsiteX14" fmla="*/ 12753 w 1719362"/>
              <a:gd name="connsiteY14" fmla="*/ 1362800 h 1362800"/>
              <a:gd name="connsiteX15" fmla="*/ 10064 w 1719362"/>
              <a:gd name="connsiteY15" fmla="*/ 1352962 h 1362800"/>
              <a:gd name="connsiteX16" fmla="*/ 51451 w 1719362"/>
              <a:gd name="connsiteY16" fmla="*/ 786461 h 1362800"/>
              <a:gd name="connsiteX17" fmla="*/ 266732 w 1719362"/>
              <a:gd name="connsiteY17" fmla="*/ 215943 h 1362800"/>
              <a:gd name="connsiteX18" fmla="*/ 945069 w 1719362"/>
              <a:gd name="connsiteY18" fmla="*/ 3679 h 1362800"/>
              <a:gd name="connsiteX19" fmla="*/ 1007949 w 1719362"/>
              <a:gd name="connsiteY19" fmla="*/ 80 h 1362800"/>
              <a:gd name="connsiteX0" fmla="*/ 1022264 w 1733677"/>
              <a:gd name="connsiteY0" fmla="*/ 80 h 1362800"/>
              <a:gd name="connsiteX1" fmla="*/ 1399357 w 1733677"/>
              <a:gd name="connsiteY1" fmla="*/ 118617 h 1362800"/>
              <a:gd name="connsiteX2" fmla="*/ 1652111 w 1733677"/>
              <a:gd name="connsiteY2" fmla="*/ 474733 h 1362800"/>
              <a:gd name="connsiteX3" fmla="*/ 1733561 w 1733677"/>
              <a:gd name="connsiteY3" fmla="*/ 1228710 h 1362800"/>
              <a:gd name="connsiteX4" fmla="*/ 1733677 w 1733677"/>
              <a:gd name="connsiteY4" fmla="*/ 1229716 h 1362800"/>
              <a:gd name="connsiteX5" fmla="*/ 1396230 w 1733677"/>
              <a:gd name="connsiteY5" fmla="*/ 1256031 h 1362800"/>
              <a:gd name="connsiteX6" fmla="*/ 1302154 w 1733677"/>
              <a:gd name="connsiteY6" fmla="*/ 1258148 h 1362800"/>
              <a:gd name="connsiteX7" fmla="*/ 1302554 w 1733677"/>
              <a:gd name="connsiteY7" fmla="*/ 751117 h 1362800"/>
              <a:gd name="connsiteX8" fmla="*/ 1206641 w 1733677"/>
              <a:gd name="connsiteY8" fmla="*/ 517003 h 1362800"/>
              <a:gd name="connsiteX9" fmla="*/ 993491 w 1733677"/>
              <a:gd name="connsiteY9" fmla="*/ 418265 h 1362800"/>
              <a:gd name="connsiteX10" fmla="*/ 585311 w 1733677"/>
              <a:gd name="connsiteY10" fmla="*/ 495515 h 1362800"/>
              <a:gd name="connsiteX11" fmla="*/ 471816 w 1733677"/>
              <a:gd name="connsiteY11" fmla="*/ 803004 h 1362800"/>
              <a:gd name="connsiteX12" fmla="*/ 479115 w 1733677"/>
              <a:gd name="connsiteY12" fmla="*/ 1270788 h 1362800"/>
              <a:gd name="connsiteX13" fmla="*/ 490306 w 1733677"/>
              <a:gd name="connsiteY13" fmla="*/ 1361920 h 1362800"/>
              <a:gd name="connsiteX14" fmla="*/ 27068 w 1733677"/>
              <a:gd name="connsiteY14" fmla="*/ 1362800 h 1362800"/>
              <a:gd name="connsiteX15" fmla="*/ 24379 w 1733677"/>
              <a:gd name="connsiteY15" fmla="*/ 1352962 h 1362800"/>
              <a:gd name="connsiteX16" fmla="*/ 26691 w 1733677"/>
              <a:gd name="connsiteY16" fmla="*/ 766614 h 1362800"/>
              <a:gd name="connsiteX17" fmla="*/ 281047 w 1733677"/>
              <a:gd name="connsiteY17" fmla="*/ 215943 h 1362800"/>
              <a:gd name="connsiteX18" fmla="*/ 959384 w 1733677"/>
              <a:gd name="connsiteY18" fmla="*/ 3679 h 1362800"/>
              <a:gd name="connsiteX19" fmla="*/ 1022264 w 1733677"/>
              <a:gd name="connsiteY19" fmla="*/ 80 h 1362800"/>
              <a:gd name="connsiteX0" fmla="*/ 1018629 w 1730042"/>
              <a:gd name="connsiteY0" fmla="*/ 80 h 1362800"/>
              <a:gd name="connsiteX1" fmla="*/ 1395722 w 1730042"/>
              <a:gd name="connsiteY1" fmla="*/ 118617 h 1362800"/>
              <a:gd name="connsiteX2" fmla="*/ 1648476 w 1730042"/>
              <a:gd name="connsiteY2" fmla="*/ 474733 h 1362800"/>
              <a:gd name="connsiteX3" fmla="*/ 1729926 w 1730042"/>
              <a:gd name="connsiteY3" fmla="*/ 1228710 h 1362800"/>
              <a:gd name="connsiteX4" fmla="*/ 1730042 w 1730042"/>
              <a:gd name="connsiteY4" fmla="*/ 1229716 h 1362800"/>
              <a:gd name="connsiteX5" fmla="*/ 1392595 w 1730042"/>
              <a:gd name="connsiteY5" fmla="*/ 1256031 h 1362800"/>
              <a:gd name="connsiteX6" fmla="*/ 1298519 w 1730042"/>
              <a:gd name="connsiteY6" fmla="*/ 1258148 h 1362800"/>
              <a:gd name="connsiteX7" fmla="*/ 1298919 w 1730042"/>
              <a:gd name="connsiteY7" fmla="*/ 751117 h 1362800"/>
              <a:gd name="connsiteX8" fmla="*/ 1203006 w 1730042"/>
              <a:gd name="connsiteY8" fmla="*/ 517003 h 1362800"/>
              <a:gd name="connsiteX9" fmla="*/ 989856 w 1730042"/>
              <a:gd name="connsiteY9" fmla="*/ 418265 h 1362800"/>
              <a:gd name="connsiteX10" fmla="*/ 581676 w 1730042"/>
              <a:gd name="connsiteY10" fmla="*/ 495515 h 1362800"/>
              <a:gd name="connsiteX11" fmla="*/ 468181 w 1730042"/>
              <a:gd name="connsiteY11" fmla="*/ 803004 h 1362800"/>
              <a:gd name="connsiteX12" fmla="*/ 475480 w 1730042"/>
              <a:gd name="connsiteY12" fmla="*/ 1270788 h 1362800"/>
              <a:gd name="connsiteX13" fmla="*/ 486671 w 1730042"/>
              <a:gd name="connsiteY13" fmla="*/ 1361920 h 1362800"/>
              <a:gd name="connsiteX14" fmla="*/ 23433 w 1730042"/>
              <a:gd name="connsiteY14" fmla="*/ 1362800 h 1362800"/>
              <a:gd name="connsiteX15" fmla="*/ 20744 w 1730042"/>
              <a:gd name="connsiteY15" fmla="*/ 1352962 h 1362800"/>
              <a:gd name="connsiteX16" fmla="*/ 23056 w 1730042"/>
              <a:gd name="connsiteY16" fmla="*/ 766614 h 1362800"/>
              <a:gd name="connsiteX17" fmla="*/ 222704 w 1730042"/>
              <a:gd name="connsiteY17" fmla="*/ 180830 h 1362800"/>
              <a:gd name="connsiteX18" fmla="*/ 955749 w 1730042"/>
              <a:gd name="connsiteY18" fmla="*/ 3679 h 1362800"/>
              <a:gd name="connsiteX19" fmla="*/ 1018629 w 1730042"/>
              <a:gd name="connsiteY19" fmla="*/ 80 h 1362800"/>
              <a:gd name="connsiteX0" fmla="*/ 1018629 w 1730042"/>
              <a:gd name="connsiteY0" fmla="*/ 80 h 1362800"/>
              <a:gd name="connsiteX1" fmla="*/ 1395722 w 1730042"/>
              <a:gd name="connsiteY1" fmla="*/ 118617 h 1362800"/>
              <a:gd name="connsiteX2" fmla="*/ 1648476 w 1730042"/>
              <a:gd name="connsiteY2" fmla="*/ 474733 h 1362800"/>
              <a:gd name="connsiteX3" fmla="*/ 1729926 w 1730042"/>
              <a:gd name="connsiteY3" fmla="*/ 1228710 h 1362800"/>
              <a:gd name="connsiteX4" fmla="*/ 1730042 w 1730042"/>
              <a:gd name="connsiteY4" fmla="*/ 1229716 h 1362800"/>
              <a:gd name="connsiteX5" fmla="*/ 1392595 w 1730042"/>
              <a:gd name="connsiteY5" fmla="*/ 1256031 h 1362800"/>
              <a:gd name="connsiteX6" fmla="*/ 1298519 w 1730042"/>
              <a:gd name="connsiteY6" fmla="*/ 1258148 h 1362800"/>
              <a:gd name="connsiteX7" fmla="*/ 1298919 w 1730042"/>
              <a:gd name="connsiteY7" fmla="*/ 751117 h 1362800"/>
              <a:gd name="connsiteX8" fmla="*/ 1203006 w 1730042"/>
              <a:gd name="connsiteY8" fmla="*/ 517003 h 1362800"/>
              <a:gd name="connsiteX9" fmla="*/ 989856 w 1730042"/>
              <a:gd name="connsiteY9" fmla="*/ 418265 h 1362800"/>
              <a:gd name="connsiteX10" fmla="*/ 581676 w 1730042"/>
              <a:gd name="connsiteY10" fmla="*/ 495515 h 1362800"/>
              <a:gd name="connsiteX11" fmla="*/ 468181 w 1730042"/>
              <a:gd name="connsiteY11" fmla="*/ 803004 h 1362800"/>
              <a:gd name="connsiteX12" fmla="*/ 475480 w 1730042"/>
              <a:gd name="connsiteY12" fmla="*/ 1270788 h 1362800"/>
              <a:gd name="connsiteX13" fmla="*/ 486671 w 1730042"/>
              <a:gd name="connsiteY13" fmla="*/ 1361920 h 1362800"/>
              <a:gd name="connsiteX14" fmla="*/ 23433 w 1730042"/>
              <a:gd name="connsiteY14" fmla="*/ 1362800 h 1362800"/>
              <a:gd name="connsiteX15" fmla="*/ 20744 w 1730042"/>
              <a:gd name="connsiteY15" fmla="*/ 1352962 h 1362800"/>
              <a:gd name="connsiteX16" fmla="*/ 23056 w 1730042"/>
              <a:gd name="connsiteY16" fmla="*/ 766614 h 1362800"/>
              <a:gd name="connsiteX17" fmla="*/ 222704 w 1730042"/>
              <a:gd name="connsiteY17" fmla="*/ 180830 h 1362800"/>
              <a:gd name="connsiteX18" fmla="*/ 955749 w 1730042"/>
              <a:gd name="connsiteY18" fmla="*/ 3679 h 1362800"/>
              <a:gd name="connsiteX19" fmla="*/ 1018629 w 1730042"/>
              <a:gd name="connsiteY19" fmla="*/ 80 h 1362800"/>
              <a:gd name="connsiteX0" fmla="*/ 1018629 w 1730042"/>
              <a:gd name="connsiteY0" fmla="*/ 0 h 1362720"/>
              <a:gd name="connsiteX1" fmla="*/ 1395722 w 1730042"/>
              <a:gd name="connsiteY1" fmla="*/ 118537 h 1362720"/>
              <a:gd name="connsiteX2" fmla="*/ 1648476 w 1730042"/>
              <a:gd name="connsiteY2" fmla="*/ 474653 h 1362720"/>
              <a:gd name="connsiteX3" fmla="*/ 1729926 w 1730042"/>
              <a:gd name="connsiteY3" fmla="*/ 1228630 h 1362720"/>
              <a:gd name="connsiteX4" fmla="*/ 1730042 w 1730042"/>
              <a:gd name="connsiteY4" fmla="*/ 1229636 h 1362720"/>
              <a:gd name="connsiteX5" fmla="*/ 1392595 w 1730042"/>
              <a:gd name="connsiteY5" fmla="*/ 1255951 h 1362720"/>
              <a:gd name="connsiteX6" fmla="*/ 1298519 w 1730042"/>
              <a:gd name="connsiteY6" fmla="*/ 1258068 h 1362720"/>
              <a:gd name="connsiteX7" fmla="*/ 1298919 w 1730042"/>
              <a:gd name="connsiteY7" fmla="*/ 751037 h 1362720"/>
              <a:gd name="connsiteX8" fmla="*/ 1203006 w 1730042"/>
              <a:gd name="connsiteY8" fmla="*/ 516923 h 1362720"/>
              <a:gd name="connsiteX9" fmla="*/ 989856 w 1730042"/>
              <a:gd name="connsiteY9" fmla="*/ 418185 h 1362720"/>
              <a:gd name="connsiteX10" fmla="*/ 581676 w 1730042"/>
              <a:gd name="connsiteY10" fmla="*/ 495435 h 1362720"/>
              <a:gd name="connsiteX11" fmla="*/ 468181 w 1730042"/>
              <a:gd name="connsiteY11" fmla="*/ 802924 h 1362720"/>
              <a:gd name="connsiteX12" fmla="*/ 475480 w 1730042"/>
              <a:gd name="connsiteY12" fmla="*/ 1270708 h 1362720"/>
              <a:gd name="connsiteX13" fmla="*/ 486671 w 1730042"/>
              <a:gd name="connsiteY13" fmla="*/ 1361840 h 1362720"/>
              <a:gd name="connsiteX14" fmla="*/ 23433 w 1730042"/>
              <a:gd name="connsiteY14" fmla="*/ 1362720 h 1362720"/>
              <a:gd name="connsiteX15" fmla="*/ 20744 w 1730042"/>
              <a:gd name="connsiteY15" fmla="*/ 1352882 h 1362720"/>
              <a:gd name="connsiteX16" fmla="*/ 23056 w 1730042"/>
              <a:gd name="connsiteY16" fmla="*/ 766534 h 1362720"/>
              <a:gd name="connsiteX17" fmla="*/ 222704 w 1730042"/>
              <a:gd name="connsiteY17" fmla="*/ 180750 h 1362720"/>
              <a:gd name="connsiteX18" fmla="*/ 1018629 w 1730042"/>
              <a:gd name="connsiteY18" fmla="*/ 0 h 1362720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475480 w 1730042"/>
              <a:gd name="connsiteY12" fmla="*/ 1270994 h 1363006"/>
              <a:gd name="connsiteX13" fmla="*/ 486671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475480 w 1730042"/>
              <a:gd name="connsiteY12" fmla="*/ 1270994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68181 w 1730042"/>
              <a:gd name="connsiteY11" fmla="*/ 803210 h 1363006"/>
              <a:gd name="connsiteX12" fmla="*/ 375964 w 1730042"/>
              <a:gd name="connsiteY12" fmla="*/ 1227033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0042"/>
              <a:gd name="connsiteY0" fmla="*/ 286 h 1363006"/>
              <a:gd name="connsiteX1" fmla="*/ 1395722 w 1730042"/>
              <a:gd name="connsiteY1" fmla="*/ 118823 h 1363006"/>
              <a:gd name="connsiteX2" fmla="*/ 1648476 w 1730042"/>
              <a:gd name="connsiteY2" fmla="*/ 474939 h 1363006"/>
              <a:gd name="connsiteX3" fmla="*/ 1729926 w 1730042"/>
              <a:gd name="connsiteY3" fmla="*/ 1228916 h 1363006"/>
              <a:gd name="connsiteX4" fmla="*/ 1730042 w 1730042"/>
              <a:gd name="connsiteY4" fmla="*/ 1229922 h 1363006"/>
              <a:gd name="connsiteX5" fmla="*/ 1392595 w 1730042"/>
              <a:gd name="connsiteY5" fmla="*/ 1256237 h 1363006"/>
              <a:gd name="connsiteX6" fmla="*/ 1298519 w 1730042"/>
              <a:gd name="connsiteY6" fmla="*/ 1258354 h 1363006"/>
              <a:gd name="connsiteX7" fmla="*/ 1298919 w 1730042"/>
              <a:gd name="connsiteY7" fmla="*/ 751323 h 1363006"/>
              <a:gd name="connsiteX8" fmla="*/ 1203006 w 1730042"/>
              <a:gd name="connsiteY8" fmla="*/ 517209 h 1363006"/>
              <a:gd name="connsiteX9" fmla="*/ 989856 w 1730042"/>
              <a:gd name="connsiteY9" fmla="*/ 418471 h 1363006"/>
              <a:gd name="connsiteX10" fmla="*/ 581676 w 1730042"/>
              <a:gd name="connsiteY10" fmla="*/ 495721 h 1363006"/>
              <a:gd name="connsiteX11" fmla="*/ 416351 w 1730042"/>
              <a:gd name="connsiteY11" fmla="*/ 756500 h 1363006"/>
              <a:gd name="connsiteX12" fmla="*/ 375964 w 1730042"/>
              <a:gd name="connsiteY12" fmla="*/ 1227033 h 1363006"/>
              <a:gd name="connsiteX13" fmla="*/ 370569 w 1730042"/>
              <a:gd name="connsiteY13" fmla="*/ 1362126 h 1363006"/>
              <a:gd name="connsiteX14" fmla="*/ 23433 w 1730042"/>
              <a:gd name="connsiteY14" fmla="*/ 1363006 h 1363006"/>
              <a:gd name="connsiteX15" fmla="*/ 20744 w 1730042"/>
              <a:gd name="connsiteY15" fmla="*/ 1353168 h 1363006"/>
              <a:gd name="connsiteX16" fmla="*/ 23056 w 1730042"/>
              <a:gd name="connsiteY16" fmla="*/ 766820 h 1363006"/>
              <a:gd name="connsiteX17" fmla="*/ 222704 w 1730042"/>
              <a:gd name="connsiteY17" fmla="*/ 181036 h 1363006"/>
              <a:gd name="connsiteX18" fmla="*/ 1018629 w 1730042"/>
              <a:gd name="connsiteY18" fmla="*/ 286 h 1363006"/>
              <a:gd name="connsiteX0" fmla="*/ 1018629 w 1731453"/>
              <a:gd name="connsiteY0" fmla="*/ 286 h 1363006"/>
              <a:gd name="connsiteX1" fmla="*/ 1395722 w 1731453"/>
              <a:gd name="connsiteY1" fmla="*/ 118823 h 1363006"/>
              <a:gd name="connsiteX2" fmla="*/ 1648476 w 1731453"/>
              <a:gd name="connsiteY2" fmla="*/ 474939 h 1363006"/>
              <a:gd name="connsiteX3" fmla="*/ 1729926 w 1731453"/>
              <a:gd name="connsiteY3" fmla="*/ 1228916 h 1363006"/>
              <a:gd name="connsiteX4" fmla="*/ 1730042 w 1731453"/>
              <a:gd name="connsiteY4" fmla="*/ 1229922 h 1363006"/>
              <a:gd name="connsiteX5" fmla="*/ 1392595 w 1731453"/>
              <a:gd name="connsiteY5" fmla="*/ 1256237 h 1363006"/>
              <a:gd name="connsiteX6" fmla="*/ 1298519 w 1731453"/>
              <a:gd name="connsiteY6" fmla="*/ 1258354 h 1363006"/>
              <a:gd name="connsiteX7" fmla="*/ 1298919 w 1731453"/>
              <a:gd name="connsiteY7" fmla="*/ 751323 h 1363006"/>
              <a:gd name="connsiteX8" fmla="*/ 1203006 w 1731453"/>
              <a:gd name="connsiteY8" fmla="*/ 517209 h 1363006"/>
              <a:gd name="connsiteX9" fmla="*/ 989856 w 1731453"/>
              <a:gd name="connsiteY9" fmla="*/ 418471 h 1363006"/>
              <a:gd name="connsiteX10" fmla="*/ 581676 w 1731453"/>
              <a:gd name="connsiteY10" fmla="*/ 495721 h 1363006"/>
              <a:gd name="connsiteX11" fmla="*/ 416351 w 1731453"/>
              <a:gd name="connsiteY11" fmla="*/ 756500 h 1363006"/>
              <a:gd name="connsiteX12" fmla="*/ 375964 w 1731453"/>
              <a:gd name="connsiteY12" fmla="*/ 1227033 h 1363006"/>
              <a:gd name="connsiteX13" fmla="*/ 370569 w 1731453"/>
              <a:gd name="connsiteY13" fmla="*/ 1362126 h 1363006"/>
              <a:gd name="connsiteX14" fmla="*/ 23433 w 1731453"/>
              <a:gd name="connsiteY14" fmla="*/ 1363006 h 1363006"/>
              <a:gd name="connsiteX15" fmla="*/ 20744 w 1731453"/>
              <a:gd name="connsiteY15" fmla="*/ 1353168 h 1363006"/>
              <a:gd name="connsiteX16" fmla="*/ 23056 w 1731453"/>
              <a:gd name="connsiteY16" fmla="*/ 766820 h 1363006"/>
              <a:gd name="connsiteX17" fmla="*/ 222704 w 1731453"/>
              <a:gd name="connsiteY17" fmla="*/ 181036 h 1363006"/>
              <a:gd name="connsiteX18" fmla="*/ 1018629 w 1731453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298519 w 1733229"/>
              <a:gd name="connsiteY6" fmla="*/ 1258354 h 1363006"/>
              <a:gd name="connsiteX7" fmla="*/ 1298919 w 1733229"/>
              <a:gd name="connsiteY7" fmla="*/ 751323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0 w 1733229"/>
              <a:gd name="connsiteY6" fmla="*/ 1277587 h 1363006"/>
              <a:gd name="connsiteX7" fmla="*/ 1298919 w 1733229"/>
              <a:gd name="connsiteY7" fmla="*/ 751323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0 w 1733229"/>
              <a:gd name="connsiteY6" fmla="*/ 1277587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22923 w 1733229"/>
              <a:gd name="connsiteY6" fmla="*/ 1277587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46608 w 1733229"/>
              <a:gd name="connsiteY7" fmla="*/ 745828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95722 w 1733229"/>
              <a:gd name="connsiteY1" fmla="*/ 118823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62552 w 1733229"/>
              <a:gd name="connsiteY1" fmla="*/ 165531 h 1363006"/>
              <a:gd name="connsiteX2" fmla="*/ 1648476 w 1733229"/>
              <a:gd name="connsiteY2" fmla="*/ 474939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18629 w 1733229"/>
              <a:gd name="connsiteY0" fmla="*/ 286 h 1363006"/>
              <a:gd name="connsiteX1" fmla="*/ 1362552 w 1733229"/>
              <a:gd name="connsiteY1" fmla="*/ 165531 h 1363006"/>
              <a:gd name="connsiteX2" fmla="*/ 1642258 w 1733229"/>
              <a:gd name="connsiteY2" fmla="*/ 518900 h 1363006"/>
              <a:gd name="connsiteX3" fmla="*/ 1729926 w 1733229"/>
              <a:gd name="connsiteY3" fmla="*/ 1228916 h 1363006"/>
              <a:gd name="connsiteX4" fmla="*/ 1730042 w 1733229"/>
              <a:gd name="connsiteY4" fmla="*/ 1229922 h 1363006"/>
              <a:gd name="connsiteX5" fmla="*/ 1541875 w 1733229"/>
              <a:gd name="connsiteY5" fmla="*/ 1264479 h 1363006"/>
              <a:gd name="connsiteX6" fmla="*/ 1439512 w 1733229"/>
              <a:gd name="connsiteY6" fmla="*/ 1263850 h 1363006"/>
              <a:gd name="connsiteX7" fmla="*/ 1361124 w 1733229"/>
              <a:gd name="connsiteY7" fmla="*/ 721099 h 1363006"/>
              <a:gd name="connsiteX8" fmla="*/ 1203006 w 1733229"/>
              <a:gd name="connsiteY8" fmla="*/ 517209 h 1363006"/>
              <a:gd name="connsiteX9" fmla="*/ 989856 w 1733229"/>
              <a:gd name="connsiteY9" fmla="*/ 418471 h 1363006"/>
              <a:gd name="connsiteX10" fmla="*/ 581676 w 1733229"/>
              <a:gd name="connsiteY10" fmla="*/ 495721 h 1363006"/>
              <a:gd name="connsiteX11" fmla="*/ 416351 w 1733229"/>
              <a:gd name="connsiteY11" fmla="*/ 756500 h 1363006"/>
              <a:gd name="connsiteX12" fmla="*/ 375964 w 1733229"/>
              <a:gd name="connsiteY12" fmla="*/ 1227033 h 1363006"/>
              <a:gd name="connsiteX13" fmla="*/ 370569 w 1733229"/>
              <a:gd name="connsiteY13" fmla="*/ 1362126 h 1363006"/>
              <a:gd name="connsiteX14" fmla="*/ 23433 w 1733229"/>
              <a:gd name="connsiteY14" fmla="*/ 1363006 h 1363006"/>
              <a:gd name="connsiteX15" fmla="*/ 20744 w 1733229"/>
              <a:gd name="connsiteY15" fmla="*/ 1353168 h 1363006"/>
              <a:gd name="connsiteX16" fmla="*/ 23056 w 1733229"/>
              <a:gd name="connsiteY16" fmla="*/ 766820 h 1363006"/>
              <a:gd name="connsiteX17" fmla="*/ 222704 w 1733229"/>
              <a:gd name="connsiteY17" fmla="*/ 181036 h 1363006"/>
              <a:gd name="connsiteX18" fmla="*/ 1018629 w 1733229"/>
              <a:gd name="connsiteY18" fmla="*/ 286 h 1363006"/>
              <a:gd name="connsiteX0" fmla="*/ 1023910 w 1738510"/>
              <a:gd name="connsiteY0" fmla="*/ 207 h 1362927"/>
              <a:gd name="connsiteX1" fmla="*/ 1367833 w 1738510"/>
              <a:gd name="connsiteY1" fmla="*/ 165452 h 1362927"/>
              <a:gd name="connsiteX2" fmla="*/ 1647539 w 1738510"/>
              <a:gd name="connsiteY2" fmla="*/ 518821 h 1362927"/>
              <a:gd name="connsiteX3" fmla="*/ 1735207 w 1738510"/>
              <a:gd name="connsiteY3" fmla="*/ 1228837 h 1362927"/>
              <a:gd name="connsiteX4" fmla="*/ 1735323 w 1738510"/>
              <a:gd name="connsiteY4" fmla="*/ 1229843 h 1362927"/>
              <a:gd name="connsiteX5" fmla="*/ 1547156 w 1738510"/>
              <a:gd name="connsiteY5" fmla="*/ 1264400 h 1362927"/>
              <a:gd name="connsiteX6" fmla="*/ 1444793 w 1738510"/>
              <a:gd name="connsiteY6" fmla="*/ 1263771 h 1362927"/>
              <a:gd name="connsiteX7" fmla="*/ 1366405 w 1738510"/>
              <a:gd name="connsiteY7" fmla="*/ 721020 h 1362927"/>
              <a:gd name="connsiteX8" fmla="*/ 1208287 w 1738510"/>
              <a:gd name="connsiteY8" fmla="*/ 517130 h 1362927"/>
              <a:gd name="connsiteX9" fmla="*/ 995137 w 1738510"/>
              <a:gd name="connsiteY9" fmla="*/ 418392 h 1362927"/>
              <a:gd name="connsiteX10" fmla="*/ 586957 w 1738510"/>
              <a:gd name="connsiteY10" fmla="*/ 495642 h 1362927"/>
              <a:gd name="connsiteX11" fmla="*/ 421632 w 1738510"/>
              <a:gd name="connsiteY11" fmla="*/ 756421 h 1362927"/>
              <a:gd name="connsiteX12" fmla="*/ 381245 w 1738510"/>
              <a:gd name="connsiteY12" fmla="*/ 1226954 h 1362927"/>
              <a:gd name="connsiteX13" fmla="*/ 375850 w 1738510"/>
              <a:gd name="connsiteY13" fmla="*/ 1362047 h 1362927"/>
              <a:gd name="connsiteX14" fmla="*/ 28714 w 1738510"/>
              <a:gd name="connsiteY14" fmla="*/ 1362927 h 1362927"/>
              <a:gd name="connsiteX15" fmla="*/ 26025 w 1738510"/>
              <a:gd name="connsiteY15" fmla="*/ 1353089 h 1362927"/>
              <a:gd name="connsiteX16" fmla="*/ 28337 w 1738510"/>
              <a:gd name="connsiteY16" fmla="*/ 766741 h 1362927"/>
              <a:gd name="connsiteX17" fmla="*/ 306772 w 1738510"/>
              <a:gd name="connsiteY17" fmla="*/ 205685 h 1362927"/>
              <a:gd name="connsiteX18" fmla="*/ 1023910 w 1738510"/>
              <a:gd name="connsiteY18" fmla="*/ 207 h 1362927"/>
              <a:gd name="connsiteX0" fmla="*/ 1010043 w 1724643"/>
              <a:gd name="connsiteY0" fmla="*/ 207 h 1362927"/>
              <a:gd name="connsiteX1" fmla="*/ 1353966 w 1724643"/>
              <a:gd name="connsiteY1" fmla="*/ 165452 h 1362927"/>
              <a:gd name="connsiteX2" fmla="*/ 1633672 w 1724643"/>
              <a:gd name="connsiteY2" fmla="*/ 518821 h 1362927"/>
              <a:gd name="connsiteX3" fmla="*/ 1721340 w 1724643"/>
              <a:gd name="connsiteY3" fmla="*/ 1228837 h 1362927"/>
              <a:gd name="connsiteX4" fmla="*/ 1721456 w 1724643"/>
              <a:gd name="connsiteY4" fmla="*/ 1229843 h 1362927"/>
              <a:gd name="connsiteX5" fmla="*/ 1533289 w 1724643"/>
              <a:gd name="connsiteY5" fmla="*/ 1264400 h 1362927"/>
              <a:gd name="connsiteX6" fmla="*/ 1430926 w 1724643"/>
              <a:gd name="connsiteY6" fmla="*/ 1263771 h 1362927"/>
              <a:gd name="connsiteX7" fmla="*/ 1352538 w 1724643"/>
              <a:gd name="connsiteY7" fmla="*/ 721020 h 1362927"/>
              <a:gd name="connsiteX8" fmla="*/ 1194420 w 1724643"/>
              <a:gd name="connsiteY8" fmla="*/ 517130 h 1362927"/>
              <a:gd name="connsiteX9" fmla="*/ 981270 w 1724643"/>
              <a:gd name="connsiteY9" fmla="*/ 418392 h 1362927"/>
              <a:gd name="connsiteX10" fmla="*/ 573090 w 1724643"/>
              <a:gd name="connsiteY10" fmla="*/ 495642 h 1362927"/>
              <a:gd name="connsiteX11" fmla="*/ 407765 w 1724643"/>
              <a:gd name="connsiteY11" fmla="*/ 756421 h 1362927"/>
              <a:gd name="connsiteX12" fmla="*/ 367378 w 1724643"/>
              <a:gd name="connsiteY12" fmla="*/ 1226954 h 1362927"/>
              <a:gd name="connsiteX13" fmla="*/ 361983 w 1724643"/>
              <a:gd name="connsiteY13" fmla="*/ 1362047 h 1362927"/>
              <a:gd name="connsiteX14" fmla="*/ 14847 w 1724643"/>
              <a:gd name="connsiteY14" fmla="*/ 1362927 h 1362927"/>
              <a:gd name="connsiteX15" fmla="*/ 12158 w 1724643"/>
              <a:gd name="connsiteY15" fmla="*/ 1353089 h 1362927"/>
              <a:gd name="connsiteX16" fmla="*/ 47643 w 1724643"/>
              <a:gd name="connsiteY16" fmla="*/ 753004 h 1362927"/>
              <a:gd name="connsiteX17" fmla="*/ 292905 w 1724643"/>
              <a:gd name="connsiteY17" fmla="*/ 205685 h 1362927"/>
              <a:gd name="connsiteX18" fmla="*/ 1010043 w 1724643"/>
              <a:gd name="connsiteY18" fmla="*/ 207 h 1362927"/>
              <a:gd name="connsiteX0" fmla="*/ 995196 w 1709796"/>
              <a:gd name="connsiteY0" fmla="*/ 207 h 1362927"/>
              <a:gd name="connsiteX1" fmla="*/ 1339119 w 1709796"/>
              <a:gd name="connsiteY1" fmla="*/ 165452 h 1362927"/>
              <a:gd name="connsiteX2" fmla="*/ 1618825 w 1709796"/>
              <a:gd name="connsiteY2" fmla="*/ 518821 h 1362927"/>
              <a:gd name="connsiteX3" fmla="*/ 1706493 w 1709796"/>
              <a:gd name="connsiteY3" fmla="*/ 1228837 h 1362927"/>
              <a:gd name="connsiteX4" fmla="*/ 1706609 w 1709796"/>
              <a:gd name="connsiteY4" fmla="*/ 1229843 h 1362927"/>
              <a:gd name="connsiteX5" fmla="*/ 1518442 w 1709796"/>
              <a:gd name="connsiteY5" fmla="*/ 1264400 h 1362927"/>
              <a:gd name="connsiteX6" fmla="*/ 1416079 w 1709796"/>
              <a:gd name="connsiteY6" fmla="*/ 1263771 h 1362927"/>
              <a:gd name="connsiteX7" fmla="*/ 1337691 w 1709796"/>
              <a:gd name="connsiteY7" fmla="*/ 721020 h 1362927"/>
              <a:gd name="connsiteX8" fmla="*/ 1179573 w 1709796"/>
              <a:gd name="connsiteY8" fmla="*/ 517130 h 1362927"/>
              <a:gd name="connsiteX9" fmla="*/ 966423 w 1709796"/>
              <a:gd name="connsiteY9" fmla="*/ 418392 h 1362927"/>
              <a:gd name="connsiteX10" fmla="*/ 558243 w 1709796"/>
              <a:gd name="connsiteY10" fmla="*/ 495642 h 1362927"/>
              <a:gd name="connsiteX11" fmla="*/ 392918 w 1709796"/>
              <a:gd name="connsiteY11" fmla="*/ 756421 h 1362927"/>
              <a:gd name="connsiteX12" fmla="*/ 352531 w 1709796"/>
              <a:gd name="connsiteY12" fmla="*/ 1226954 h 1362927"/>
              <a:gd name="connsiteX13" fmla="*/ 347136 w 1709796"/>
              <a:gd name="connsiteY13" fmla="*/ 1362047 h 1362927"/>
              <a:gd name="connsiteX14" fmla="*/ 0 w 1709796"/>
              <a:gd name="connsiteY14" fmla="*/ 1362927 h 1362927"/>
              <a:gd name="connsiteX15" fmla="*/ 32796 w 1709796"/>
              <a:gd name="connsiteY15" fmla="*/ 753004 h 1362927"/>
              <a:gd name="connsiteX16" fmla="*/ 278058 w 1709796"/>
              <a:gd name="connsiteY16" fmla="*/ 205685 h 1362927"/>
              <a:gd name="connsiteX17" fmla="*/ 995196 w 1709796"/>
              <a:gd name="connsiteY17" fmla="*/ 207 h 1362927"/>
              <a:gd name="connsiteX0" fmla="*/ 1008879 w 1723479"/>
              <a:gd name="connsiteY0" fmla="*/ 207 h 1362927"/>
              <a:gd name="connsiteX1" fmla="*/ 1352802 w 1723479"/>
              <a:gd name="connsiteY1" fmla="*/ 165452 h 1362927"/>
              <a:gd name="connsiteX2" fmla="*/ 1632508 w 1723479"/>
              <a:gd name="connsiteY2" fmla="*/ 518821 h 1362927"/>
              <a:gd name="connsiteX3" fmla="*/ 1720176 w 1723479"/>
              <a:gd name="connsiteY3" fmla="*/ 1228837 h 1362927"/>
              <a:gd name="connsiteX4" fmla="*/ 1720292 w 1723479"/>
              <a:gd name="connsiteY4" fmla="*/ 1229843 h 1362927"/>
              <a:gd name="connsiteX5" fmla="*/ 1532125 w 1723479"/>
              <a:gd name="connsiteY5" fmla="*/ 1264400 h 1362927"/>
              <a:gd name="connsiteX6" fmla="*/ 1429762 w 1723479"/>
              <a:gd name="connsiteY6" fmla="*/ 1263771 h 1362927"/>
              <a:gd name="connsiteX7" fmla="*/ 1351374 w 1723479"/>
              <a:gd name="connsiteY7" fmla="*/ 721020 h 1362927"/>
              <a:gd name="connsiteX8" fmla="*/ 1193256 w 1723479"/>
              <a:gd name="connsiteY8" fmla="*/ 517130 h 1362927"/>
              <a:gd name="connsiteX9" fmla="*/ 980106 w 1723479"/>
              <a:gd name="connsiteY9" fmla="*/ 418392 h 1362927"/>
              <a:gd name="connsiteX10" fmla="*/ 571926 w 1723479"/>
              <a:gd name="connsiteY10" fmla="*/ 495642 h 1362927"/>
              <a:gd name="connsiteX11" fmla="*/ 406601 w 1723479"/>
              <a:gd name="connsiteY11" fmla="*/ 756421 h 1362927"/>
              <a:gd name="connsiteX12" fmla="*/ 366214 w 1723479"/>
              <a:gd name="connsiteY12" fmla="*/ 1226954 h 1362927"/>
              <a:gd name="connsiteX13" fmla="*/ 360819 w 1723479"/>
              <a:gd name="connsiteY13" fmla="*/ 1362047 h 1362927"/>
              <a:gd name="connsiteX14" fmla="*/ 13683 w 1723479"/>
              <a:gd name="connsiteY14" fmla="*/ 1362927 h 1362927"/>
              <a:gd name="connsiteX15" fmla="*/ 46479 w 1723479"/>
              <a:gd name="connsiteY15" fmla="*/ 753004 h 1362927"/>
              <a:gd name="connsiteX16" fmla="*/ 291741 w 1723479"/>
              <a:gd name="connsiteY16" fmla="*/ 205685 h 1362927"/>
              <a:gd name="connsiteX17" fmla="*/ 1008879 w 1723479"/>
              <a:gd name="connsiteY17" fmla="*/ 207 h 1362927"/>
              <a:gd name="connsiteX0" fmla="*/ 1008879 w 1723479"/>
              <a:gd name="connsiteY0" fmla="*/ 207 h 1388279"/>
              <a:gd name="connsiteX1" fmla="*/ 1352802 w 1723479"/>
              <a:gd name="connsiteY1" fmla="*/ 165452 h 1388279"/>
              <a:gd name="connsiteX2" fmla="*/ 1632508 w 1723479"/>
              <a:gd name="connsiteY2" fmla="*/ 518821 h 1388279"/>
              <a:gd name="connsiteX3" fmla="*/ 1720176 w 1723479"/>
              <a:gd name="connsiteY3" fmla="*/ 1228837 h 1388279"/>
              <a:gd name="connsiteX4" fmla="*/ 1720292 w 1723479"/>
              <a:gd name="connsiteY4" fmla="*/ 1229843 h 1388279"/>
              <a:gd name="connsiteX5" fmla="*/ 1532125 w 1723479"/>
              <a:gd name="connsiteY5" fmla="*/ 1264400 h 1388279"/>
              <a:gd name="connsiteX6" fmla="*/ 1429762 w 1723479"/>
              <a:gd name="connsiteY6" fmla="*/ 1263771 h 1388279"/>
              <a:gd name="connsiteX7" fmla="*/ 1351374 w 1723479"/>
              <a:gd name="connsiteY7" fmla="*/ 721020 h 1388279"/>
              <a:gd name="connsiteX8" fmla="*/ 1193256 w 1723479"/>
              <a:gd name="connsiteY8" fmla="*/ 517130 h 1388279"/>
              <a:gd name="connsiteX9" fmla="*/ 980106 w 1723479"/>
              <a:gd name="connsiteY9" fmla="*/ 418392 h 1388279"/>
              <a:gd name="connsiteX10" fmla="*/ 571926 w 1723479"/>
              <a:gd name="connsiteY10" fmla="*/ 495642 h 1388279"/>
              <a:gd name="connsiteX11" fmla="*/ 406601 w 1723479"/>
              <a:gd name="connsiteY11" fmla="*/ 756421 h 1388279"/>
              <a:gd name="connsiteX12" fmla="*/ 366214 w 1723479"/>
              <a:gd name="connsiteY12" fmla="*/ 1226954 h 1388279"/>
              <a:gd name="connsiteX13" fmla="*/ 360819 w 1723479"/>
              <a:gd name="connsiteY13" fmla="*/ 1362047 h 1388279"/>
              <a:gd name="connsiteX14" fmla="*/ 13683 w 1723479"/>
              <a:gd name="connsiteY14" fmla="*/ 1362927 h 1388279"/>
              <a:gd name="connsiteX15" fmla="*/ 46479 w 1723479"/>
              <a:gd name="connsiteY15" fmla="*/ 753004 h 1388279"/>
              <a:gd name="connsiteX16" fmla="*/ 291741 w 1723479"/>
              <a:gd name="connsiteY16" fmla="*/ 205685 h 1388279"/>
              <a:gd name="connsiteX17" fmla="*/ 1008879 w 1723479"/>
              <a:gd name="connsiteY17" fmla="*/ 207 h 1388279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351374 w 1723479"/>
              <a:gd name="connsiteY7" fmla="*/ 721020 h 1388278"/>
              <a:gd name="connsiteX8" fmla="*/ 1193256 w 1723479"/>
              <a:gd name="connsiteY8" fmla="*/ 517130 h 1388278"/>
              <a:gd name="connsiteX9" fmla="*/ 980106 w 1723479"/>
              <a:gd name="connsiteY9" fmla="*/ 418392 h 1388278"/>
              <a:gd name="connsiteX10" fmla="*/ 571926 w 1723479"/>
              <a:gd name="connsiteY10" fmla="*/ 495642 h 1388278"/>
              <a:gd name="connsiteX11" fmla="*/ 406601 w 1723479"/>
              <a:gd name="connsiteY11" fmla="*/ 756421 h 1388278"/>
              <a:gd name="connsiteX12" fmla="*/ 366214 w 1723479"/>
              <a:gd name="connsiteY12" fmla="*/ 1226954 h 1388278"/>
              <a:gd name="connsiteX13" fmla="*/ 360819 w 1723479"/>
              <a:gd name="connsiteY13" fmla="*/ 1362047 h 1388278"/>
              <a:gd name="connsiteX14" fmla="*/ 13683 w 1723479"/>
              <a:gd name="connsiteY14" fmla="*/ 1362927 h 1388278"/>
              <a:gd name="connsiteX15" fmla="*/ 46479 w 1723479"/>
              <a:gd name="connsiteY15" fmla="*/ 753004 h 1388278"/>
              <a:gd name="connsiteX16" fmla="*/ 291741 w 1723479"/>
              <a:gd name="connsiteY16" fmla="*/ 205685 h 1388278"/>
              <a:gd name="connsiteX17" fmla="*/ 1008879 w 1723479"/>
              <a:gd name="connsiteY17" fmla="*/ 207 h 1388278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351374 w 1723479"/>
              <a:gd name="connsiteY7" fmla="*/ 721020 h 1388278"/>
              <a:gd name="connsiteX8" fmla="*/ 980106 w 1723479"/>
              <a:gd name="connsiteY8" fmla="*/ 418392 h 1388278"/>
              <a:gd name="connsiteX9" fmla="*/ 571926 w 1723479"/>
              <a:gd name="connsiteY9" fmla="*/ 495642 h 1388278"/>
              <a:gd name="connsiteX10" fmla="*/ 406601 w 1723479"/>
              <a:gd name="connsiteY10" fmla="*/ 756421 h 1388278"/>
              <a:gd name="connsiteX11" fmla="*/ 366214 w 1723479"/>
              <a:gd name="connsiteY11" fmla="*/ 1226954 h 1388278"/>
              <a:gd name="connsiteX12" fmla="*/ 360819 w 1723479"/>
              <a:gd name="connsiteY12" fmla="*/ 1362047 h 1388278"/>
              <a:gd name="connsiteX13" fmla="*/ 13683 w 1723479"/>
              <a:gd name="connsiteY13" fmla="*/ 1362927 h 1388278"/>
              <a:gd name="connsiteX14" fmla="*/ 46479 w 1723479"/>
              <a:gd name="connsiteY14" fmla="*/ 753004 h 1388278"/>
              <a:gd name="connsiteX15" fmla="*/ 291741 w 1723479"/>
              <a:gd name="connsiteY15" fmla="*/ 205685 h 1388278"/>
              <a:gd name="connsiteX16" fmla="*/ 1008879 w 1723479"/>
              <a:gd name="connsiteY16" fmla="*/ 207 h 1388278"/>
              <a:gd name="connsiteX0" fmla="*/ 1008879 w 1723479"/>
              <a:gd name="connsiteY0" fmla="*/ 207 h 1388278"/>
              <a:gd name="connsiteX1" fmla="*/ 1352802 w 1723479"/>
              <a:gd name="connsiteY1" fmla="*/ 165452 h 1388278"/>
              <a:gd name="connsiteX2" fmla="*/ 1632508 w 1723479"/>
              <a:gd name="connsiteY2" fmla="*/ 518821 h 1388278"/>
              <a:gd name="connsiteX3" fmla="*/ 1720176 w 1723479"/>
              <a:gd name="connsiteY3" fmla="*/ 1228837 h 1388278"/>
              <a:gd name="connsiteX4" fmla="*/ 1720292 w 1723479"/>
              <a:gd name="connsiteY4" fmla="*/ 1229843 h 1388278"/>
              <a:gd name="connsiteX5" fmla="*/ 1532125 w 1723479"/>
              <a:gd name="connsiteY5" fmla="*/ 1264400 h 1388278"/>
              <a:gd name="connsiteX6" fmla="*/ 1353901 w 1723479"/>
              <a:gd name="connsiteY6" fmla="*/ 1270356 h 1388278"/>
              <a:gd name="connsiteX7" fmla="*/ 1265334 w 1723479"/>
              <a:gd name="connsiteY7" fmla="*/ 668589 h 1388278"/>
              <a:gd name="connsiteX8" fmla="*/ 980106 w 1723479"/>
              <a:gd name="connsiteY8" fmla="*/ 418392 h 1388278"/>
              <a:gd name="connsiteX9" fmla="*/ 571926 w 1723479"/>
              <a:gd name="connsiteY9" fmla="*/ 495642 h 1388278"/>
              <a:gd name="connsiteX10" fmla="*/ 406601 w 1723479"/>
              <a:gd name="connsiteY10" fmla="*/ 756421 h 1388278"/>
              <a:gd name="connsiteX11" fmla="*/ 366214 w 1723479"/>
              <a:gd name="connsiteY11" fmla="*/ 1226954 h 1388278"/>
              <a:gd name="connsiteX12" fmla="*/ 360819 w 1723479"/>
              <a:gd name="connsiteY12" fmla="*/ 1362047 h 1388278"/>
              <a:gd name="connsiteX13" fmla="*/ 13683 w 1723479"/>
              <a:gd name="connsiteY13" fmla="*/ 1362927 h 1388278"/>
              <a:gd name="connsiteX14" fmla="*/ 46479 w 1723479"/>
              <a:gd name="connsiteY14" fmla="*/ 753004 h 1388278"/>
              <a:gd name="connsiteX15" fmla="*/ 291741 w 1723479"/>
              <a:gd name="connsiteY15" fmla="*/ 205685 h 1388278"/>
              <a:gd name="connsiteX16" fmla="*/ 1008879 w 1723479"/>
              <a:gd name="connsiteY16" fmla="*/ 207 h 1388278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06601 w 1723479"/>
              <a:gd name="connsiteY10" fmla="*/ 756421 h 1389650"/>
              <a:gd name="connsiteX11" fmla="*/ 366214 w 1723479"/>
              <a:gd name="connsiteY11" fmla="*/ 1226954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06601 w 1723479"/>
              <a:gd name="connsiteY10" fmla="*/ 756421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571926 w 1723479"/>
              <a:gd name="connsiteY9" fmla="*/ 495642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80106 w 1723479"/>
              <a:gd name="connsiteY8" fmla="*/ 4183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53901 w 1723479"/>
              <a:gd name="connsiteY6" fmla="*/ 1270356 h 1389650"/>
              <a:gd name="connsiteX7" fmla="*/ 1265334 w 1723479"/>
              <a:gd name="connsiteY7" fmla="*/ 668589 h 1389650"/>
              <a:gd name="connsiteX8" fmla="*/ 947264 w 1723479"/>
              <a:gd name="connsiteY8" fmla="*/ 4511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8879 w 1723479"/>
              <a:gd name="connsiteY0" fmla="*/ 207 h 1389650"/>
              <a:gd name="connsiteX1" fmla="*/ 1352802 w 1723479"/>
              <a:gd name="connsiteY1" fmla="*/ 165452 h 1389650"/>
              <a:gd name="connsiteX2" fmla="*/ 1632508 w 1723479"/>
              <a:gd name="connsiteY2" fmla="*/ 518821 h 1389650"/>
              <a:gd name="connsiteX3" fmla="*/ 1720176 w 1723479"/>
              <a:gd name="connsiteY3" fmla="*/ 1228837 h 1389650"/>
              <a:gd name="connsiteX4" fmla="*/ 1720292 w 1723479"/>
              <a:gd name="connsiteY4" fmla="*/ 1229843 h 1389650"/>
              <a:gd name="connsiteX5" fmla="*/ 1532125 w 1723479"/>
              <a:gd name="connsiteY5" fmla="*/ 1264400 h 1389650"/>
              <a:gd name="connsiteX6" fmla="*/ 1328522 w 1723479"/>
              <a:gd name="connsiteY6" fmla="*/ 1277234 h 1389650"/>
              <a:gd name="connsiteX7" fmla="*/ 1265334 w 1723479"/>
              <a:gd name="connsiteY7" fmla="*/ 668589 h 1389650"/>
              <a:gd name="connsiteX8" fmla="*/ 947264 w 1723479"/>
              <a:gd name="connsiteY8" fmla="*/ 451192 h 1389650"/>
              <a:gd name="connsiteX9" fmla="*/ 635339 w 1723479"/>
              <a:gd name="connsiteY9" fmla="*/ 489596 h 1389650"/>
              <a:gd name="connsiteX10" fmla="*/ 467835 w 1723479"/>
              <a:gd name="connsiteY10" fmla="*/ 712482 h 1389650"/>
              <a:gd name="connsiteX11" fmla="*/ 414241 w 1723479"/>
              <a:gd name="connsiteY11" fmla="*/ 1203407 h 1389650"/>
              <a:gd name="connsiteX12" fmla="*/ 395840 w 1723479"/>
              <a:gd name="connsiteY12" fmla="*/ 1367138 h 1389650"/>
              <a:gd name="connsiteX13" fmla="*/ 13683 w 1723479"/>
              <a:gd name="connsiteY13" fmla="*/ 1362927 h 1389650"/>
              <a:gd name="connsiteX14" fmla="*/ 46479 w 1723479"/>
              <a:gd name="connsiteY14" fmla="*/ 753004 h 1389650"/>
              <a:gd name="connsiteX15" fmla="*/ 291741 w 1723479"/>
              <a:gd name="connsiteY15" fmla="*/ 205685 h 1389650"/>
              <a:gd name="connsiteX16" fmla="*/ 1008879 w 1723479"/>
              <a:gd name="connsiteY16" fmla="*/ 207 h 1389650"/>
              <a:gd name="connsiteX0" fmla="*/ 1001434 w 1716034"/>
              <a:gd name="connsiteY0" fmla="*/ 207 h 1389650"/>
              <a:gd name="connsiteX1" fmla="*/ 1345357 w 1716034"/>
              <a:gd name="connsiteY1" fmla="*/ 165452 h 1389650"/>
              <a:gd name="connsiteX2" fmla="*/ 1625063 w 1716034"/>
              <a:gd name="connsiteY2" fmla="*/ 518821 h 1389650"/>
              <a:gd name="connsiteX3" fmla="*/ 1712731 w 1716034"/>
              <a:gd name="connsiteY3" fmla="*/ 1228837 h 1389650"/>
              <a:gd name="connsiteX4" fmla="*/ 1712847 w 1716034"/>
              <a:gd name="connsiteY4" fmla="*/ 1229843 h 1389650"/>
              <a:gd name="connsiteX5" fmla="*/ 1524680 w 1716034"/>
              <a:gd name="connsiteY5" fmla="*/ 1264400 h 1389650"/>
              <a:gd name="connsiteX6" fmla="*/ 1321077 w 1716034"/>
              <a:gd name="connsiteY6" fmla="*/ 1277234 h 1389650"/>
              <a:gd name="connsiteX7" fmla="*/ 1257889 w 1716034"/>
              <a:gd name="connsiteY7" fmla="*/ 668589 h 1389650"/>
              <a:gd name="connsiteX8" fmla="*/ 939819 w 1716034"/>
              <a:gd name="connsiteY8" fmla="*/ 451192 h 1389650"/>
              <a:gd name="connsiteX9" fmla="*/ 627894 w 1716034"/>
              <a:gd name="connsiteY9" fmla="*/ 489596 h 1389650"/>
              <a:gd name="connsiteX10" fmla="*/ 460390 w 1716034"/>
              <a:gd name="connsiteY10" fmla="*/ 712482 h 1389650"/>
              <a:gd name="connsiteX11" fmla="*/ 406796 w 1716034"/>
              <a:gd name="connsiteY11" fmla="*/ 1203407 h 1389650"/>
              <a:gd name="connsiteX12" fmla="*/ 388395 w 1716034"/>
              <a:gd name="connsiteY12" fmla="*/ 1367138 h 1389650"/>
              <a:gd name="connsiteX13" fmla="*/ 6238 w 1716034"/>
              <a:gd name="connsiteY13" fmla="*/ 1362927 h 1389650"/>
              <a:gd name="connsiteX14" fmla="*/ 39034 w 1716034"/>
              <a:gd name="connsiteY14" fmla="*/ 753004 h 1389650"/>
              <a:gd name="connsiteX15" fmla="*/ 284296 w 1716034"/>
              <a:gd name="connsiteY15" fmla="*/ 205685 h 1389650"/>
              <a:gd name="connsiteX16" fmla="*/ 1001434 w 1716034"/>
              <a:gd name="connsiteY16" fmla="*/ 207 h 1389650"/>
              <a:gd name="connsiteX0" fmla="*/ 1001434 w 1716034"/>
              <a:gd name="connsiteY0" fmla="*/ 207 h 1367146"/>
              <a:gd name="connsiteX1" fmla="*/ 1345357 w 1716034"/>
              <a:gd name="connsiteY1" fmla="*/ 165452 h 1367146"/>
              <a:gd name="connsiteX2" fmla="*/ 1625063 w 1716034"/>
              <a:gd name="connsiteY2" fmla="*/ 518821 h 1367146"/>
              <a:gd name="connsiteX3" fmla="*/ 1712731 w 1716034"/>
              <a:gd name="connsiteY3" fmla="*/ 1228837 h 1367146"/>
              <a:gd name="connsiteX4" fmla="*/ 1712847 w 1716034"/>
              <a:gd name="connsiteY4" fmla="*/ 1229843 h 1367146"/>
              <a:gd name="connsiteX5" fmla="*/ 1524680 w 1716034"/>
              <a:gd name="connsiteY5" fmla="*/ 1264400 h 1367146"/>
              <a:gd name="connsiteX6" fmla="*/ 1321077 w 1716034"/>
              <a:gd name="connsiteY6" fmla="*/ 1277234 h 1367146"/>
              <a:gd name="connsiteX7" fmla="*/ 1257889 w 1716034"/>
              <a:gd name="connsiteY7" fmla="*/ 668589 h 1367146"/>
              <a:gd name="connsiteX8" fmla="*/ 939819 w 1716034"/>
              <a:gd name="connsiteY8" fmla="*/ 451192 h 1367146"/>
              <a:gd name="connsiteX9" fmla="*/ 627894 w 1716034"/>
              <a:gd name="connsiteY9" fmla="*/ 489596 h 1367146"/>
              <a:gd name="connsiteX10" fmla="*/ 460390 w 1716034"/>
              <a:gd name="connsiteY10" fmla="*/ 712482 h 1367146"/>
              <a:gd name="connsiteX11" fmla="*/ 406796 w 1716034"/>
              <a:gd name="connsiteY11" fmla="*/ 1203407 h 1367146"/>
              <a:gd name="connsiteX12" fmla="*/ 388395 w 1716034"/>
              <a:gd name="connsiteY12" fmla="*/ 1367138 h 1367146"/>
              <a:gd name="connsiteX13" fmla="*/ 6238 w 1716034"/>
              <a:gd name="connsiteY13" fmla="*/ 1362927 h 1367146"/>
              <a:gd name="connsiteX14" fmla="*/ 39034 w 1716034"/>
              <a:gd name="connsiteY14" fmla="*/ 753004 h 1367146"/>
              <a:gd name="connsiteX15" fmla="*/ 284296 w 1716034"/>
              <a:gd name="connsiteY15" fmla="*/ 205685 h 1367146"/>
              <a:gd name="connsiteX16" fmla="*/ 1001434 w 1716034"/>
              <a:gd name="connsiteY16" fmla="*/ 207 h 1367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6034" h="1367146">
                <a:moveTo>
                  <a:pt x="1001434" y="207"/>
                </a:moveTo>
                <a:cubicBezTo>
                  <a:pt x="1142566" y="3048"/>
                  <a:pt x="1241419" y="79016"/>
                  <a:pt x="1345357" y="165452"/>
                </a:cubicBezTo>
                <a:cubicBezTo>
                  <a:pt x="1449295" y="251888"/>
                  <a:pt x="1563834" y="341590"/>
                  <a:pt x="1625063" y="518821"/>
                </a:cubicBezTo>
                <a:cubicBezTo>
                  <a:pt x="1686292" y="696052"/>
                  <a:pt x="1694421" y="1046017"/>
                  <a:pt x="1712731" y="1228837"/>
                </a:cubicBezTo>
                <a:cubicBezTo>
                  <a:pt x="1712770" y="1229172"/>
                  <a:pt x="1712808" y="1229508"/>
                  <a:pt x="1712847" y="1229843"/>
                </a:cubicBezTo>
                <a:cubicBezTo>
                  <a:pt x="1735132" y="1271585"/>
                  <a:pt x="1637162" y="1255628"/>
                  <a:pt x="1524680" y="1264400"/>
                </a:cubicBezTo>
                <a:cubicBezTo>
                  <a:pt x="1490559" y="1264190"/>
                  <a:pt x="1355198" y="1277444"/>
                  <a:pt x="1321077" y="1277234"/>
                </a:cubicBezTo>
                <a:cubicBezTo>
                  <a:pt x="1279421" y="1160758"/>
                  <a:pt x="1321432" y="806263"/>
                  <a:pt x="1257889" y="668589"/>
                </a:cubicBezTo>
                <a:cubicBezTo>
                  <a:pt x="1194346" y="530915"/>
                  <a:pt x="1044818" y="481024"/>
                  <a:pt x="939819" y="451192"/>
                </a:cubicBezTo>
                <a:cubicBezTo>
                  <a:pt x="834820" y="421360"/>
                  <a:pt x="707799" y="446048"/>
                  <a:pt x="627894" y="489596"/>
                </a:cubicBezTo>
                <a:cubicBezTo>
                  <a:pt x="547989" y="533144"/>
                  <a:pt x="497240" y="593514"/>
                  <a:pt x="460390" y="712482"/>
                </a:cubicBezTo>
                <a:cubicBezTo>
                  <a:pt x="423540" y="831450"/>
                  <a:pt x="405984" y="1061127"/>
                  <a:pt x="406796" y="1203407"/>
                </a:cubicBezTo>
                <a:cubicBezTo>
                  <a:pt x="406618" y="1206813"/>
                  <a:pt x="388573" y="1363732"/>
                  <a:pt x="388395" y="1367138"/>
                </a:cubicBezTo>
                <a:cubicBezTo>
                  <a:pt x="272683" y="1367431"/>
                  <a:pt x="80538" y="1360066"/>
                  <a:pt x="6238" y="1362927"/>
                </a:cubicBezTo>
                <a:cubicBezTo>
                  <a:pt x="-16153" y="1286751"/>
                  <a:pt x="28102" y="956312"/>
                  <a:pt x="39034" y="753004"/>
                </a:cubicBezTo>
                <a:cubicBezTo>
                  <a:pt x="85825" y="561770"/>
                  <a:pt x="135360" y="336149"/>
                  <a:pt x="284296" y="205685"/>
                </a:cubicBezTo>
                <a:cubicBezTo>
                  <a:pt x="450225" y="77929"/>
                  <a:pt x="598826" y="-4693"/>
                  <a:pt x="1001434" y="207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F5DD3421-EE43-B1C6-21F0-0DC6774C9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639487">
            <a:off x="518663" y="5512879"/>
            <a:ext cx="1684664" cy="621628"/>
          </a:xfrm>
          <a:custGeom>
            <a:avLst/>
            <a:gdLst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347280 w 2003413"/>
              <a:gd name="connsiteY4" fmla="*/ 529560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158184 w 2003413"/>
              <a:gd name="connsiteY4" fmla="*/ 569551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2003413 w 2003413"/>
              <a:gd name="connsiteY0" fmla="*/ 484846 h 809645"/>
              <a:gd name="connsiteX1" fmla="*/ 1938043 w 2003413"/>
              <a:gd name="connsiteY1" fmla="*/ 809494 h 809645"/>
              <a:gd name="connsiteX2" fmla="*/ 869088 w 2003413"/>
              <a:gd name="connsiteY2" fmla="*/ 631860 h 809645"/>
              <a:gd name="connsiteX3" fmla="*/ 351508 w 2003413"/>
              <a:gd name="connsiteY3" fmla="*/ 530429 h 809645"/>
              <a:gd name="connsiteX4" fmla="*/ 135223 w 2003413"/>
              <a:gd name="connsiteY4" fmla="*/ 484065 h 809645"/>
              <a:gd name="connsiteX5" fmla="*/ 0 w 2003413"/>
              <a:gd name="connsiteY5" fmla="*/ 0 h 809645"/>
              <a:gd name="connsiteX6" fmla="*/ 187550 w 2003413"/>
              <a:gd name="connsiteY6" fmla="*/ 41501 h 809645"/>
              <a:gd name="connsiteX7" fmla="*/ 2003413 w 2003413"/>
              <a:gd name="connsiteY7" fmla="*/ 484846 h 809645"/>
              <a:gd name="connsiteX0" fmla="*/ 1972176 w 1972176"/>
              <a:gd name="connsiteY0" fmla="*/ 498777 h 823576"/>
              <a:gd name="connsiteX1" fmla="*/ 1906806 w 1972176"/>
              <a:gd name="connsiteY1" fmla="*/ 823425 h 823576"/>
              <a:gd name="connsiteX2" fmla="*/ 837851 w 1972176"/>
              <a:gd name="connsiteY2" fmla="*/ 645791 h 823576"/>
              <a:gd name="connsiteX3" fmla="*/ 320271 w 1972176"/>
              <a:gd name="connsiteY3" fmla="*/ 544360 h 823576"/>
              <a:gd name="connsiteX4" fmla="*/ 103986 w 1972176"/>
              <a:gd name="connsiteY4" fmla="*/ 497996 h 823576"/>
              <a:gd name="connsiteX5" fmla="*/ 1 w 1972176"/>
              <a:gd name="connsiteY5" fmla="*/ 0 h 823576"/>
              <a:gd name="connsiteX6" fmla="*/ 156313 w 1972176"/>
              <a:gd name="connsiteY6" fmla="*/ 55432 h 823576"/>
              <a:gd name="connsiteX7" fmla="*/ 1972176 w 1972176"/>
              <a:gd name="connsiteY7" fmla="*/ 498777 h 823576"/>
              <a:gd name="connsiteX0" fmla="*/ 1972175 w 1972175"/>
              <a:gd name="connsiteY0" fmla="*/ 498777 h 823607"/>
              <a:gd name="connsiteX1" fmla="*/ 1906805 w 1972175"/>
              <a:gd name="connsiteY1" fmla="*/ 823425 h 823607"/>
              <a:gd name="connsiteX2" fmla="*/ 320270 w 1972175"/>
              <a:gd name="connsiteY2" fmla="*/ 544360 h 823607"/>
              <a:gd name="connsiteX3" fmla="*/ 103985 w 1972175"/>
              <a:gd name="connsiteY3" fmla="*/ 497996 h 823607"/>
              <a:gd name="connsiteX4" fmla="*/ 0 w 1972175"/>
              <a:gd name="connsiteY4" fmla="*/ 0 h 823607"/>
              <a:gd name="connsiteX5" fmla="*/ 156312 w 1972175"/>
              <a:gd name="connsiteY5" fmla="*/ 55432 h 823607"/>
              <a:gd name="connsiteX6" fmla="*/ 1972175 w 1972175"/>
              <a:gd name="connsiteY6" fmla="*/ 498777 h 823607"/>
              <a:gd name="connsiteX0" fmla="*/ 2206394 w 2206394"/>
              <a:gd name="connsiteY0" fmla="*/ 498777 h 823607"/>
              <a:gd name="connsiteX1" fmla="*/ 2141024 w 2206394"/>
              <a:gd name="connsiteY1" fmla="*/ 823425 h 823607"/>
              <a:gd name="connsiteX2" fmla="*/ 554489 w 2206394"/>
              <a:gd name="connsiteY2" fmla="*/ 544360 h 823607"/>
              <a:gd name="connsiteX3" fmla="*/ 1 w 2206394"/>
              <a:gd name="connsiteY3" fmla="*/ 426869 h 823607"/>
              <a:gd name="connsiteX4" fmla="*/ 234219 w 2206394"/>
              <a:gd name="connsiteY4" fmla="*/ 0 h 823607"/>
              <a:gd name="connsiteX5" fmla="*/ 390531 w 2206394"/>
              <a:gd name="connsiteY5" fmla="*/ 55432 h 823607"/>
              <a:gd name="connsiteX6" fmla="*/ 2206394 w 2206394"/>
              <a:gd name="connsiteY6" fmla="*/ 498777 h 823607"/>
              <a:gd name="connsiteX0" fmla="*/ 2293370 w 2293370"/>
              <a:gd name="connsiteY0" fmla="*/ 498777 h 823607"/>
              <a:gd name="connsiteX1" fmla="*/ 2228000 w 2293370"/>
              <a:gd name="connsiteY1" fmla="*/ 823425 h 823607"/>
              <a:gd name="connsiteX2" fmla="*/ 641465 w 2293370"/>
              <a:gd name="connsiteY2" fmla="*/ 544360 h 823607"/>
              <a:gd name="connsiteX3" fmla="*/ 0 w 2293370"/>
              <a:gd name="connsiteY3" fmla="*/ 392166 h 823607"/>
              <a:gd name="connsiteX4" fmla="*/ 321195 w 2293370"/>
              <a:gd name="connsiteY4" fmla="*/ 0 h 823607"/>
              <a:gd name="connsiteX5" fmla="*/ 477507 w 2293370"/>
              <a:gd name="connsiteY5" fmla="*/ 55432 h 823607"/>
              <a:gd name="connsiteX6" fmla="*/ 2293370 w 2293370"/>
              <a:gd name="connsiteY6" fmla="*/ 498777 h 823607"/>
              <a:gd name="connsiteX0" fmla="*/ 2293370 w 2293370"/>
              <a:gd name="connsiteY0" fmla="*/ 474109 h 798939"/>
              <a:gd name="connsiteX1" fmla="*/ 2228000 w 2293370"/>
              <a:gd name="connsiteY1" fmla="*/ 798757 h 798939"/>
              <a:gd name="connsiteX2" fmla="*/ 641465 w 2293370"/>
              <a:gd name="connsiteY2" fmla="*/ 519692 h 798939"/>
              <a:gd name="connsiteX3" fmla="*/ 0 w 2293370"/>
              <a:gd name="connsiteY3" fmla="*/ 367498 h 798939"/>
              <a:gd name="connsiteX4" fmla="*/ 215772 w 2293370"/>
              <a:gd name="connsiteY4" fmla="*/ 0 h 798939"/>
              <a:gd name="connsiteX5" fmla="*/ 477507 w 2293370"/>
              <a:gd name="connsiteY5" fmla="*/ 30764 h 798939"/>
              <a:gd name="connsiteX6" fmla="*/ 2293370 w 2293370"/>
              <a:gd name="connsiteY6" fmla="*/ 474109 h 798939"/>
              <a:gd name="connsiteX0" fmla="*/ 2293370 w 2293370"/>
              <a:gd name="connsiteY0" fmla="*/ 525663 h 850493"/>
              <a:gd name="connsiteX1" fmla="*/ 2228000 w 2293370"/>
              <a:gd name="connsiteY1" fmla="*/ 850311 h 850493"/>
              <a:gd name="connsiteX2" fmla="*/ 641465 w 2293370"/>
              <a:gd name="connsiteY2" fmla="*/ 571246 h 850493"/>
              <a:gd name="connsiteX3" fmla="*/ 0 w 2293370"/>
              <a:gd name="connsiteY3" fmla="*/ 419052 h 850493"/>
              <a:gd name="connsiteX4" fmla="*/ 173837 w 2293370"/>
              <a:gd name="connsiteY4" fmla="*/ 0 h 850493"/>
              <a:gd name="connsiteX5" fmla="*/ 477507 w 2293370"/>
              <a:gd name="connsiteY5" fmla="*/ 82318 h 850493"/>
              <a:gd name="connsiteX6" fmla="*/ 2293370 w 2293370"/>
              <a:gd name="connsiteY6" fmla="*/ 525663 h 850493"/>
              <a:gd name="connsiteX0" fmla="*/ 2304909 w 2304909"/>
              <a:gd name="connsiteY0" fmla="*/ 555815 h 850493"/>
              <a:gd name="connsiteX1" fmla="*/ 2228000 w 2304909"/>
              <a:gd name="connsiteY1" fmla="*/ 850311 h 850493"/>
              <a:gd name="connsiteX2" fmla="*/ 641465 w 2304909"/>
              <a:gd name="connsiteY2" fmla="*/ 571246 h 850493"/>
              <a:gd name="connsiteX3" fmla="*/ 0 w 2304909"/>
              <a:gd name="connsiteY3" fmla="*/ 419052 h 850493"/>
              <a:gd name="connsiteX4" fmla="*/ 173837 w 2304909"/>
              <a:gd name="connsiteY4" fmla="*/ 0 h 850493"/>
              <a:gd name="connsiteX5" fmla="*/ 477507 w 2304909"/>
              <a:gd name="connsiteY5" fmla="*/ 82318 h 850493"/>
              <a:gd name="connsiteX6" fmla="*/ 2304909 w 2304909"/>
              <a:gd name="connsiteY6" fmla="*/ 555815 h 85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909" h="850493">
                <a:moveTo>
                  <a:pt x="2304909" y="555815"/>
                </a:moveTo>
                <a:cubicBezTo>
                  <a:pt x="2298928" y="606720"/>
                  <a:pt x="2248798" y="857925"/>
                  <a:pt x="2228000" y="850311"/>
                </a:cubicBezTo>
                <a:cubicBezTo>
                  <a:pt x="1952683" y="857908"/>
                  <a:pt x="941935" y="625484"/>
                  <a:pt x="641465" y="571246"/>
                </a:cubicBezTo>
                <a:lnTo>
                  <a:pt x="0" y="419052"/>
                </a:lnTo>
                <a:lnTo>
                  <a:pt x="173837" y="0"/>
                </a:lnTo>
                <a:lnTo>
                  <a:pt x="477507" y="82318"/>
                </a:lnTo>
                <a:cubicBezTo>
                  <a:pt x="1087774" y="228044"/>
                  <a:pt x="2246425" y="522632"/>
                  <a:pt x="2304909" y="55581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46651266-2C19-DDE0-2E7F-AAB1CEEE6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478977">
            <a:off x="426118" y="4816522"/>
            <a:ext cx="358028" cy="366860"/>
          </a:xfrm>
          <a:custGeom>
            <a:avLst/>
            <a:gdLst>
              <a:gd name="connsiteX0" fmla="*/ 2531073 w 4828010"/>
              <a:gd name="connsiteY0" fmla="*/ 0 h 4873559"/>
              <a:gd name="connsiteX1" fmla="*/ 3937963 w 4828010"/>
              <a:gd name="connsiteY1" fmla="*/ 437433 h 4873559"/>
              <a:gd name="connsiteX2" fmla="*/ 4806231 w 4828010"/>
              <a:gd name="connsiteY2" fmla="*/ 1773180 h 4873559"/>
              <a:gd name="connsiteX3" fmla="*/ 4448644 w 4828010"/>
              <a:gd name="connsiteY3" fmla="*/ 3933235 h 4873559"/>
              <a:gd name="connsiteX4" fmla="*/ 3192542 w 4828010"/>
              <a:gd name="connsiteY4" fmla="*/ 4716168 h 4873559"/>
              <a:gd name="connsiteX5" fmla="*/ 937448 w 4828010"/>
              <a:gd name="connsiteY5" fmla="*/ 4547691 h 4873559"/>
              <a:gd name="connsiteX6" fmla="*/ 12348 w 4828010"/>
              <a:gd name="connsiteY6" fmla="*/ 3026750 h 4873559"/>
              <a:gd name="connsiteX7" fmla="*/ 553508 w 4828010"/>
              <a:gd name="connsiteY7" fmla="*/ 740383 h 4873559"/>
              <a:gd name="connsiteX8" fmla="*/ 2531073 w 4828010"/>
              <a:gd name="connsiteY8" fmla="*/ 0 h 4873559"/>
              <a:gd name="connsiteX0" fmla="*/ 2531073 w 4828010"/>
              <a:gd name="connsiteY0" fmla="*/ 0 h 4853896"/>
              <a:gd name="connsiteX1" fmla="*/ 3937963 w 4828010"/>
              <a:gd name="connsiteY1" fmla="*/ 437433 h 4853896"/>
              <a:gd name="connsiteX2" fmla="*/ 4806231 w 4828010"/>
              <a:gd name="connsiteY2" fmla="*/ 1773180 h 4853896"/>
              <a:gd name="connsiteX3" fmla="*/ 4448644 w 4828010"/>
              <a:gd name="connsiteY3" fmla="*/ 3933235 h 4853896"/>
              <a:gd name="connsiteX4" fmla="*/ 3192542 w 4828010"/>
              <a:gd name="connsiteY4" fmla="*/ 4716168 h 4853896"/>
              <a:gd name="connsiteX5" fmla="*/ 1075671 w 4828010"/>
              <a:gd name="connsiteY5" fmla="*/ 4473263 h 4853896"/>
              <a:gd name="connsiteX6" fmla="*/ 12348 w 4828010"/>
              <a:gd name="connsiteY6" fmla="*/ 3026750 h 4853896"/>
              <a:gd name="connsiteX7" fmla="*/ 553508 w 4828010"/>
              <a:gd name="connsiteY7" fmla="*/ 740383 h 4853896"/>
              <a:gd name="connsiteX8" fmla="*/ 2531073 w 4828010"/>
              <a:gd name="connsiteY8" fmla="*/ 0 h 4853896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531073 w 4828010"/>
              <a:gd name="connsiteY0" fmla="*/ 0 h 4852652"/>
              <a:gd name="connsiteX1" fmla="*/ 3937963 w 4828010"/>
              <a:gd name="connsiteY1" fmla="*/ 437433 h 4852652"/>
              <a:gd name="connsiteX2" fmla="*/ 4806231 w 4828010"/>
              <a:gd name="connsiteY2" fmla="*/ 1773180 h 4852652"/>
              <a:gd name="connsiteX3" fmla="*/ 4448644 w 4828010"/>
              <a:gd name="connsiteY3" fmla="*/ 3933235 h 4852652"/>
              <a:gd name="connsiteX4" fmla="*/ 3192542 w 4828010"/>
              <a:gd name="connsiteY4" fmla="*/ 4716168 h 4852652"/>
              <a:gd name="connsiteX5" fmla="*/ 1160732 w 4828010"/>
              <a:gd name="connsiteY5" fmla="*/ 4467947 h 4852652"/>
              <a:gd name="connsiteX6" fmla="*/ 12348 w 4828010"/>
              <a:gd name="connsiteY6" fmla="*/ 3026750 h 4852652"/>
              <a:gd name="connsiteX7" fmla="*/ 553508 w 4828010"/>
              <a:gd name="connsiteY7" fmla="*/ 740383 h 4852652"/>
              <a:gd name="connsiteX8" fmla="*/ 2531073 w 4828010"/>
              <a:gd name="connsiteY8" fmla="*/ 0 h 485265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60239 w 4757176"/>
              <a:gd name="connsiteY0" fmla="*/ 0 h 4850182"/>
              <a:gd name="connsiteX1" fmla="*/ 3867129 w 4757176"/>
              <a:gd name="connsiteY1" fmla="*/ 437433 h 4850182"/>
              <a:gd name="connsiteX2" fmla="*/ 4735397 w 4757176"/>
              <a:gd name="connsiteY2" fmla="*/ 1773180 h 4850182"/>
              <a:gd name="connsiteX3" fmla="*/ 4377810 w 4757176"/>
              <a:gd name="connsiteY3" fmla="*/ 3933235 h 4850182"/>
              <a:gd name="connsiteX4" fmla="*/ 3121708 w 4757176"/>
              <a:gd name="connsiteY4" fmla="*/ 4716168 h 4850182"/>
              <a:gd name="connsiteX5" fmla="*/ 1089898 w 4757176"/>
              <a:gd name="connsiteY5" fmla="*/ 4467947 h 4850182"/>
              <a:gd name="connsiteX6" fmla="*/ 15942 w 4757176"/>
              <a:gd name="connsiteY6" fmla="*/ 3101178 h 4850182"/>
              <a:gd name="connsiteX7" fmla="*/ 482674 w 4757176"/>
              <a:gd name="connsiteY7" fmla="*/ 740383 h 4850182"/>
              <a:gd name="connsiteX8" fmla="*/ 2460239 w 4757176"/>
              <a:gd name="connsiteY8" fmla="*/ 0 h 4850182"/>
              <a:gd name="connsiteX0" fmla="*/ 2484014 w 4780951"/>
              <a:gd name="connsiteY0" fmla="*/ 0 h 4850182"/>
              <a:gd name="connsiteX1" fmla="*/ 3890904 w 4780951"/>
              <a:gd name="connsiteY1" fmla="*/ 437433 h 4850182"/>
              <a:gd name="connsiteX2" fmla="*/ 4759172 w 4780951"/>
              <a:gd name="connsiteY2" fmla="*/ 1773180 h 4850182"/>
              <a:gd name="connsiteX3" fmla="*/ 4401585 w 4780951"/>
              <a:gd name="connsiteY3" fmla="*/ 3933235 h 4850182"/>
              <a:gd name="connsiteX4" fmla="*/ 3145483 w 4780951"/>
              <a:gd name="connsiteY4" fmla="*/ 4716168 h 4850182"/>
              <a:gd name="connsiteX5" fmla="*/ 1113673 w 4780951"/>
              <a:gd name="connsiteY5" fmla="*/ 4467947 h 4850182"/>
              <a:gd name="connsiteX6" fmla="*/ 39717 w 4780951"/>
              <a:gd name="connsiteY6" fmla="*/ 3101178 h 4850182"/>
              <a:gd name="connsiteX7" fmla="*/ 506449 w 4780951"/>
              <a:gd name="connsiteY7" fmla="*/ 740383 h 4850182"/>
              <a:gd name="connsiteX8" fmla="*/ 2484014 w 4780951"/>
              <a:gd name="connsiteY8" fmla="*/ 0 h 4850182"/>
              <a:gd name="connsiteX0" fmla="*/ 2484014 w 4780127"/>
              <a:gd name="connsiteY0" fmla="*/ 0 h 4850182"/>
              <a:gd name="connsiteX1" fmla="*/ 3890904 w 4780127"/>
              <a:gd name="connsiteY1" fmla="*/ 437433 h 4850182"/>
              <a:gd name="connsiteX2" fmla="*/ 4759172 w 4780127"/>
              <a:gd name="connsiteY2" fmla="*/ 1773180 h 4850182"/>
              <a:gd name="connsiteX3" fmla="*/ 4390953 w 4780127"/>
              <a:gd name="connsiteY3" fmla="*/ 3805644 h 4850182"/>
              <a:gd name="connsiteX4" fmla="*/ 3145483 w 4780127"/>
              <a:gd name="connsiteY4" fmla="*/ 4716168 h 4850182"/>
              <a:gd name="connsiteX5" fmla="*/ 1113673 w 4780127"/>
              <a:gd name="connsiteY5" fmla="*/ 4467947 h 4850182"/>
              <a:gd name="connsiteX6" fmla="*/ 39717 w 4780127"/>
              <a:gd name="connsiteY6" fmla="*/ 3101178 h 4850182"/>
              <a:gd name="connsiteX7" fmla="*/ 506449 w 4780127"/>
              <a:gd name="connsiteY7" fmla="*/ 740383 h 4850182"/>
              <a:gd name="connsiteX8" fmla="*/ 2484014 w 4780127"/>
              <a:gd name="connsiteY8" fmla="*/ 0 h 4850182"/>
              <a:gd name="connsiteX0" fmla="*/ 2484014 w 4778010"/>
              <a:gd name="connsiteY0" fmla="*/ 0 h 4846926"/>
              <a:gd name="connsiteX1" fmla="*/ 3890904 w 4778010"/>
              <a:gd name="connsiteY1" fmla="*/ 437433 h 4846926"/>
              <a:gd name="connsiteX2" fmla="*/ 4759172 w 4778010"/>
              <a:gd name="connsiteY2" fmla="*/ 1773180 h 4846926"/>
              <a:gd name="connsiteX3" fmla="*/ 4390953 w 4778010"/>
              <a:gd name="connsiteY3" fmla="*/ 3805644 h 4846926"/>
              <a:gd name="connsiteX4" fmla="*/ 3343914 w 4778010"/>
              <a:gd name="connsiteY4" fmla="*/ 4712128 h 4846926"/>
              <a:gd name="connsiteX5" fmla="*/ 1113673 w 4778010"/>
              <a:gd name="connsiteY5" fmla="*/ 4467947 h 4846926"/>
              <a:gd name="connsiteX6" fmla="*/ 39717 w 4778010"/>
              <a:gd name="connsiteY6" fmla="*/ 3101178 h 4846926"/>
              <a:gd name="connsiteX7" fmla="*/ 506449 w 4778010"/>
              <a:gd name="connsiteY7" fmla="*/ 740383 h 4846926"/>
              <a:gd name="connsiteX8" fmla="*/ 2484014 w 4778010"/>
              <a:gd name="connsiteY8" fmla="*/ 0 h 4846926"/>
              <a:gd name="connsiteX0" fmla="*/ 2484014 w 4782503"/>
              <a:gd name="connsiteY0" fmla="*/ 0 h 4846926"/>
              <a:gd name="connsiteX1" fmla="*/ 3890904 w 4782503"/>
              <a:gd name="connsiteY1" fmla="*/ 437433 h 4846926"/>
              <a:gd name="connsiteX2" fmla="*/ 4759172 w 4782503"/>
              <a:gd name="connsiteY2" fmla="*/ 1773180 h 4846926"/>
              <a:gd name="connsiteX3" fmla="*/ 4450482 w 4782503"/>
              <a:gd name="connsiteY3" fmla="*/ 3688481 h 4846926"/>
              <a:gd name="connsiteX4" fmla="*/ 3343914 w 4782503"/>
              <a:gd name="connsiteY4" fmla="*/ 4712128 h 4846926"/>
              <a:gd name="connsiteX5" fmla="*/ 1113673 w 4782503"/>
              <a:gd name="connsiteY5" fmla="*/ 4467947 h 4846926"/>
              <a:gd name="connsiteX6" fmla="*/ 39717 w 4782503"/>
              <a:gd name="connsiteY6" fmla="*/ 3101178 h 4846926"/>
              <a:gd name="connsiteX7" fmla="*/ 506449 w 4782503"/>
              <a:gd name="connsiteY7" fmla="*/ 740383 h 4846926"/>
              <a:gd name="connsiteX8" fmla="*/ 2484014 w 4782503"/>
              <a:gd name="connsiteY8" fmla="*/ 0 h 4846926"/>
              <a:gd name="connsiteX0" fmla="*/ 2484014 w 4784889"/>
              <a:gd name="connsiteY0" fmla="*/ 0 h 4846926"/>
              <a:gd name="connsiteX1" fmla="*/ 3890904 w 4784889"/>
              <a:gd name="connsiteY1" fmla="*/ 437433 h 4846926"/>
              <a:gd name="connsiteX2" fmla="*/ 4759172 w 4784889"/>
              <a:gd name="connsiteY2" fmla="*/ 1773180 h 4846926"/>
              <a:gd name="connsiteX3" fmla="*/ 4474294 w 4784889"/>
              <a:gd name="connsiteY3" fmla="*/ 3676361 h 4846926"/>
              <a:gd name="connsiteX4" fmla="*/ 3343914 w 4784889"/>
              <a:gd name="connsiteY4" fmla="*/ 4712128 h 4846926"/>
              <a:gd name="connsiteX5" fmla="*/ 1113673 w 4784889"/>
              <a:gd name="connsiteY5" fmla="*/ 4467947 h 4846926"/>
              <a:gd name="connsiteX6" fmla="*/ 39717 w 4784889"/>
              <a:gd name="connsiteY6" fmla="*/ 3101178 h 4846926"/>
              <a:gd name="connsiteX7" fmla="*/ 506449 w 4784889"/>
              <a:gd name="connsiteY7" fmla="*/ 740383 h 4846926"/>
              <a:gd name="connsiteX8" fmla="*/ 2484014 w 4784889"/>
              <a:gd name="connsiteY8" fmla="*/ 0 h 4846926"/>
              <a:gd name="connsiteX0" fmla="*/ 2484014 w 4784889"/>
              <a:gd name="connsiteY0" fmla="*/ 0 h 4860980"/>
              <a:gd name="connsiteX1" fmla="*/ 3890904 w 4784889"/>
              <a:gd name="connsiteY1" fmla="*/ 437433 h 4860980"/>
              <a:gd name="connsiteX2" fmla="*/ 4759172 w 4784889"/>
              <a:gd name="connsiteY2" fmla="*/ 1773180 h 4860980"/>
              <a:gd name="connsiteX3" fmla="*/ 4474294 w 4784889"/>
              <a:gd name="connsiteY3" fmla="*/ 3676361 h 4860980"/>
              <a:gd name="connsiteX4" fmla="*/ 3343914 w 4784889"/>
              <a:gd name="connsiteY4" fmla="*/ 4712128 h 4860980"/>
              <a:gd name="connsiteX5" fmla="*/ 1097799 w 4784889"/>
              <a:gd name="connsiteY5" fmla="*/ 4524510 h 4860980"/>
              <a:gd name="connsiteX6" fmla="*/ 39717 w 4784889"/>
              <a:gd name="connsiteY6" fmla="*/ 3101178 h 4860980"/>
              <a:gd name="connsiteX7" fmla="*/ 506449 w 4784889"/>
              <a:gd name="connsiteY7" fmla="*/ 740383 h 4860980"/>
              <a:gd name="connsiteX8" fmla="*/ 2484014 w 4784889"/>
              <a:gd name="connsiteY8" fmla="*/ 0 h 4860980"/>
              <a:gd name="connsiteX0" fmla="*/ 2484014 w 4783308"/>
              <a:gd name="connsiteY0" fmla="*/ 0 h 4860981"/>
              <a:gd name="connsiteX1" fmla="*/ 3890904 w 4783308"/>
              <a:gd name="connsiteY1" fmla="*/ 437433 h 4860981"/>
              <a:gd name="connsiteX2" fmla="*/ 4759172 w 4783308"/>
              <a:gd name="connsiteY2" fmla="*/ 1773180 h 4860981"/>
              <a:gd name="connsiteX3" fmla="*/ 4474294 w 4783308"/>
              <a:gd name="connsiteY3" fmla="*/ 3676361 h 4860981"/>
              <a:gd name="connsiteX4" fmla="*/ 3443129 w 4783308"/>
              <a:gd name="connsiteY4" fmla="*/ 4712129 h 4860981"/>
              <a:gd name="connsiteX5" fmla="*/ 1097799 w 4783308"/>
              <a:gd name="connsiteY5" fmla="*/ 4524510 h 4860981"/>
              <a:gd name="connsiteX6" fmla="*/ 39717 w 4783308"/>
              <a:gd name="connsiteY6" fmla="*/ 3101178 h 4860981"/>
              <a:gd name="connsiteX7" fmla="*/ 506449 w 4783308"/>
              <a:gd name="connsiteY7" fmla="*/ 740383 h 4860981"/>
              <a:gd name="connsiteX8" fmla="*/ 2484014 w 4783308"/>
              <a:gd name="connsiteY8" fmla="*/ 0 h 4860981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484014 w 4783308"/>
              <a:gd name="connsiteY0" fmla="*/ 0 h 4821502"/>
              <a:gd name="connsiteX1" fmla="*/ 3890904 w 4783308"/>
              <a:gd name="connsiteY1" fmla="*/ 437433 h 4821502"/>
              <a:gd name="connsiteX2" fmla="*/ 4759172 w 4783308"/>
              <a:gd name="connsiteY2" fmla="*/ 1773180 h 4821502"/>
              <a:gd name="connsiteX3" fmla="*/ 4474294 w 4783308"/>
              <a:gd name="connsiteY3" fmla="*/ 3676361 h 4821502"/>
              <a:gd name="connsiteX4" fmla="*/ 3443129 w 4783308"/>
              <a:gd name="connsiteY4" fmla="*/ 4712129 h 4821502"/>
              <a:gd name="connsiteX5" fmla="*/ 1097799 w 4783308"/>
              <a:gd name="connsiteY5" fmla="*/ 4524510 h 4821502"/>
              <a:gd name="connsiteX6" fmla="*/ 39717 w 4783308"/>
              <a:gd name="connsiteY6" fmla="*/ 3101178 h 4821502"/>
              <a:gd name="connsiteX7" fmla="*/ 506449 w 4783308"/>
              <a:gd name="connsiteY7" fmla="*/ 740383 h 4821502"/>
              <a:gd name="connsiteX8" fmla="*/ 2484014 w 4783308"/>
              <a:gd name="connsiteY8" fmla="*/ 0 h 4821502"/>
              <a:gd name="connsiteX0" fmla="*/ 2532073 w 4784141"/>
              <a:gd name="connsiteY0" fmla="*/ 0 h 4773425"/>
              <a:gd name="connsiteX1" fmla="*/ 3891737 w 4784141"/>
              <a:gd name="connsiteY1" fmla="*/ 389356 h 4773425"/>
              <a:gd name="connsiteX2" fmla="*/ 4760005 w 4784141"/>
              <a:gd name="connsiteY2" fmla="*/ 1725103 h 4773425"/>
              <a:gd name="connsiteX3" fmla="*/ 4475127 w 4784141"/>
              <a:gd name="connsiteY3" fmla="*/ 3628284 h 4773425"/>
              <a:gd name="connsiteX4" fmla="*/ 3443962 w 4784141"/>
              <a:gd name="connsiteY4" fmla="*/ 4664052 h 4773425"/>
              <a:gd name="connsiteX5" fmla="*/ 1098632 w 4784141"/>
              <a:gd name="connsiteY5" fmla="*/ 4476433 h 4773425"/>
              <a:gd name="connsiteX6" fmla="*/ 40550 w 4784141"/>
              <a:gd name="connsiteY6" fmla="*/ 3053101 h 4773425"/>
              <a:gd name="connsiteX7" fmla="*/ 507282 w 4784141"/>
              <a:gd name="connsiteY7" fmla="*/ 692306 h 4773425"/>
              <a:gd name="connsiteX8" fmla="*/ 2532073 w 4784141"/>
              <a:gd name="connsiteY8" fmla="*/ 0 h 4773425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32073 w 4784141"/>
              <a:gd name="connsiteY0" fmla="*/ 491 h 4773916"/>
              <a:gd name="connsiteX1" fmla="*/ 3891737 w 4784141"/>
              <a:gd name="connsiteY1" fmla="*/ 389847 h 4773916"/>
              <a:gd name="connsiteX2" fmla="*/ 4760005 w 4784141"/>
              <a:gd name="connsiteY2" fmla="*/ 1725594 h 4773916"/>
              <a:gd name="connsiteX3" fmla="*/ 4475127 w 4784141"/>
              <a:gd name="connsiteY3" fmla="*/ 3628775 h 4773916"/>
              <a:gd name="connsiteX4" fmla="*/ 3443962 w 4784141"/>
              <a:gd name="connsiteY4" fmla="*/ 4664543 h 4773916"/>
              <a:gd name="connsiteX5" fmla="*/ 1098632 w 4784141"/>
              <a:gd name="connsiteY5" fmla="*/ 4476924 h 4773916"/>
              <a:gd name="connsiteX6" fmla="*/ 40550 w 4784141"/>
              <a:gd name="connsiteY6" fmla="*/ 3053592 h 4773916"/>
              <a:gd name="connsiteX7" fmla="*/ 507282 w 4784141"/>
              <a:gd name="connsiteY7" fmla="*/ 692797 h 4773916"/>
              <a:gd name="connsiteX8" fmla="*/ 2532073 w 4784141"/>
              <a:gd name="connsiteY8" fmla="*/ 491 h 4773916"/>
              <a:gd name="connsiteX0" fmla="*/ 2558783 w 4784614"/>
              <a:gd name="connsiteY0" fmla="*/ 525 h 4757924"/>
              <a:gd name="connsiteX1" fmla="*/ 3892210 w 4784614"/>
              <a:gd name="connsiteY1" fmla="*/ 373855 h 4757924"/>
              <a:gd name="connsiteX2" fmla="*/ 4760478 w 4784614"/>
              <a:gd name="connsiteY2" fmla="*/ 1709602 h 4757924"/>
              <a:gd name="connsiteX3" fmla="*/ 4475600 w 4784614"/>
              <a:gd name="connsiteY3" fmla="*/ 3612783 h 4757924"/>
              <a:gd name="connsiteX4" fmla="*/ 3444435 w 4784614"/>
              <a:gd name="connsiteY4" fmla="*/ 4648551 h 4757924"/>
              <a:gd name="connsiteX5" fmla="*/ 1099105 w 4784614"/>
              <a:gd name="connsiteY5" fmla="*/ 4460932 h 4757924"/>
              <a:gd name="connsiteX6" fmla="*/ 41023 w 4784614"/>
              <a:gd name="connsiteY6" fmla="*/ 3037600 h 4757924"/>
              <a:gd name="connsiteX7" fmla="*/ 507755 w 4784614"/>
              <a:gd name="connsiteY7" fmla="*/ 676805 h 4757924"/>
              <a:gd name="connsiteX8" fmla="*/ 2558783 w 4784614"/>
              <a:gd name="connsiteY8" fmla="*/ 525 h 4757924"/>
              <a:gd name="connsiteX0" fmla="*/ 2558783 w 4784614"/>
              <a:gd name="connsiteY0" fmla="*/ 408 h 4757807"/>
              <a:gd name="connsiteX1" fmla="*/ 3907953 w 4784614"/>
              <a:gd name="connsiteY1" fmla="*/ 443183 h 4757807"/>
              <a:gd name="connsiteX2" fmla="*/ 4760478 w 4784614"/>
              <a:gd name="connsiteY2" fmla="*/ 1709485 h 4757807"/>
              <a:gd name="connsiteX3" fmla="*/ 4475600 w 4784614"/>
              <a:gd name="connsiteY3" fmla="*/ 3612666 h 4757807"/>
              <a:gd name="connsiteX4" fmla="*/ 3444435 w 4784614"/>
              <a:gd name="connsiteY4" fmla="*/ 4648434 h 4757807"/>
              <a:gd name="connsiteX5" fmla="*/ 1099105 w 4784614"/>
              <a:gd name="connsiteY5" fmla="*/ 4460815 h 4757807"/>
              <a:gd name="connsiteX6" fmla="*/ 41023 w 4784614"/>
              <a:gd name="connsiteY6" fmla="*/ 3037483 h 4757807"/>
              <a:gd name="connsiteX7" fmla="*/ 507755 w 4784614"/>
              <a:gd name="connsiteY7" fmla="*/ 676688 h 4757807"/>
              <a:gd name="connsiteX8" fmla="*/ 2558783 w 4784614"/>
              <a:gd name="connsiteY8" fmla="*/ 408 h 4757807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50 h 4954478"/>
              <a:gd name="connsiteX1" fmla="*/ 3910127 w 4786788"/>
              <a:gd name="connsiteY1" fmla="*/ 639854 h 4954478"/>
              <a:gd name="connsiteX2" fmla="*/ 4762652 w 4786788"/>
              <a:gd name="connsiteY2" fmla="*/ 1906156 h 4954478"/>
              <a:gd name="connsiteX3" fmla="*/ 4477774 w 4786788"/>
              <a:gd name="connsiteY3" fmla="*/ 3809337 h 4954478"/>
              <a:gd name="connsiteX4" fmla="*/ 3446609 w 4786788"/>
              <a:gd name="connsiteY4" fmla="*/ 4845105 h 4954478"/>
              <a:gd name="connsiteX5" fmla="*/ 1101279 w 4786788"/>
              <a:gd name="connsiteY5" fmla="*/ 4657486 h 4954478"/>
              <a:gd name="connsiteX6" fmla="*/ 43197 w 4786788"/>
              <a:gd name="connsiteY6" fmla="*/ 3234154 h 4954478"/>
              <a:gd name="connsiteX7" fmla="*/ 509929 w 4786788"/>
              <a:gd name="connsiteY7" fmla="*/ 873359 h 4954478"/>
              <a:gd name="connsiteX8" fmla="*/ 2675744 w 4786788"/>
              <a:gd name="connsiteY8" fmla="*/ 250 h 4954478"/>
              <a:gd name="connsiteX0" fmla="*/ 2675744 w 4786788"/>
              <a:gd name="connsiteY0" fmla="*/ 290 h 4954518"/>
              <a:gd name="connsiteX1" fmla="*/ 3910127 w 4786788"/>
              <a:gd name="connsiteY1" fmla="*/ 639894 h 4954518"/>
              <a:gd name="connsiteX2" fmla="*/ 4762652 w 4786788"/>
              <a:gd name="connsiteY2" fmla="*/ 1906196 h 4954518"/>
              <a:gd name="connsiteX3" fmla="*/ 4477774 w 4786788"/>
              <a:gd name="connsiteY3" fmla="*/ 3809377 h 4954518"/>
              <a:gd name="connsiteX4" fmla="*/ 3446609 w 4786788"/>
              <a:gd name="connsiteY4" fmla="*/ 4845145 h 4954518"/>
              <a:gd name="connsiteX5" fmla="*/ 1101279 w 4786788"/>
              <a:gd name="connsiteY5" fmla="*/ 4657526 h 4954518"/>
              <a:gd name="connsiteX6" fmla="*/ 43197 w 4786788"/>
              <a:gd name="connsiteY6" fmla="*/ 3234194 h 4954518"/>
              <a:gd name="connsiteX7" fmla="*/ 509929 w 4786788"/>
              <a:gd name="connsiteY7" fmla="*/ 873399 h 4954518"/>
              <a:gd name="connsiteX8" fmla="*/ 2675744 w 4786788"/>
              <a:gd name="connsiteY8" fmla="*/ 290 h 4954518"/>
              <a:gd name="connsiteX0" fmla="*/ 2675744 w 4786788"/>
              <a:gd name="connsiteY0" fmla="*/ 326 h 4954554"/>
              <a:gd name="connsiteX1" fmla="*/ 3990884 w 4786788"/>
              <a:gd name="connsiteY1" fmla="*/ 591130 h 4954554"/>
              <a:gd name="connsiteX2" fmla="*/ 4762652 w 4786788"/>
              <a:gd name="connsiteY2" fmla="*/ 1906232 h 4954554"/>
              <a:gd name="connsiteX3" fmla="*/ 4477774 w 4786788"/>
              <a:gd name="connsiteY3" fmla="*/ 3809413 h 4954554"/>
              <a:gd name="connsiteX4" fmla="*/ 3446609 w 4786788"/>
              <a:gd name="connsiteY4" fmla="*/ 4845181 h 4954554"/>
              <a:gd name="connsiteX5" fmla="*/ 1101279 w 4786788"/>
              <a:gd name="connsiteY5" fmla="*/ 4657562 h 4954554"/>
              <a:gd name="connsiteX6" fmla="*/ 43197 w 4786788"/>
              <a:gd name="connsiteY6" fmla="*/ 3234230 h 4954554"/>
              <a:gd name="connsiteX7" fmla="*/ 509929 w 4786788"/>
              <a:gd name="connsiteY7" fmla="*/ 873435 h 4954554"/>
              <a:gd name="connsiteX8" fmla="*/ 2675744 w 4786788"/>
              <a:gd name="connsiteY8" fmla="*/ 326 h 4954554"/>
              <a:gd name="connsiteX0" fmla="*/ 2662196 w 4773240"/>
              <a:gd name="connsiteY0" fmla="*/ 326 h 4954554"/>
              <a:gd name="connsiteX1" fmla="*/ 3977336 w 4773240"/>
              <a:gd name="connsiteY1" fmla="*/ 591130 h 4954554"/>
              <a:gd name="connsiteX2" fmla="*/ 4749104 w 4773240"/>
              <a:gd name="connsiteY2" fmla="*/ 1906232 h 4954554"/>
              <a:gd name="connsiteX3" fmla="*/ 4464226 w 4773240"/>
              <a:gd name="connsiteY3" fmla="*/ 3809413 h 4954554"/>
              <a:gd name="connsiteX4" fmla="*/ 3433061 w 4773240"/>
              <a:gd name="connsiteY4" fmla="*/ 4845181 h 4954554"/>
              <a:gd name="connsiteX5" fmla="*/ 1087731 w 4773240"/>
              <a:gd name="connsiteY5" fmla="*/ 4657562 h 4954554"/>
              <a:gd name="connsiteX6" fmla="*/ 29649 w 4773240"/>
              <a:gd name="connsiteY6" fmla="*/ 3234230 h 4954554"/>
              <a:gd name="connsiteX7" fmla="*/ 640977 w 4773240"/>
              <a:gd name="connsiteY7" fmla="*/ 730117 h 4954554"/>
              <a:gd name="connsiteX8" fmla="*/ 2662196 w 4773240"/>
              <a:gd name="connsiteY8" fmla="*/ 326 h 4954554"/>
              <a:gd name="connsiteX0" fmla="*/ 2664762 w 4775806"/>
              <a:gd name="connsiteY0" fmla="*/ 326 h 4954554"/>
              <a:gd name="connsiteX1" fmla="*/ 3979902 w 4775806"/>
              <a:gd name="connsiteY1" fmla="*/ 591130 h 4954554"/>
              <a:gd name="connsiteX2" fmla="*/ 4751670 w 4775806"/>
              <a:gd name="connsiteY2" fmla="*/ 1906232 h 4954554"/>
              <a:gd name="connsiteX3" fmla="*/ 4466792 w 4775806"/>
              <a:gd name="connsiteY3" fmla="*/ 3809413 h 4954554"/>
              <a:gd name="connsiteX4" fmla="*/ 3435627 w 4775806"/>
              <a:gd name="connsiteY4" fmla="*/ 4845181 h 4954554"/>
              <a:gd name="connsiteX5" fmla="*/ 1090297 w 4775806"/>
              <a:gd name="connsiteY5" fmla="*/ 4657562 h 4954554"/>
              <a:gd name="connsiteX6" fmla="*/ 32215 w 4775806"/>
              <a:gd name="connsiteY6" fmla="*/ 3234230 h 4954554"/>
              <a:gd name="connsiteX7" fmla="*/ 607899 w 4775806"/>
              <a:gd name="connsiteY7" fmla="*/ 806182 h 4954554"/>
              <a:gd name="connsiteX8" fmla="*/ 2664762 w 4775806"/>
              <a:gd name="connsiteY8" fmla="*/ 326 h 4954554"/>
              <a:gd name="connsiteX0" fmla="*/ 2673549 w 4784593"/>
              <a:gd name="connsiteY0" fmla="*/ 326 h 4954554"/>
              <a:gd name="connsiteX1" fmla="*/ 3988689 w 4784593"/>
              <a:gd name="connsiteY1" fmla="*/ 591130 h 4954554"/>
              <a:gd name="connsiteX2" fmla="*/ 4760457 w 4784593"/>
              <a:gd name="connsiteY2" fmla="*/ 1906232 h 4954554"/>
              <a:gd name="connsiteX3" fmla="*/ 4475579 w 4784593"/>
              <a:gd name="connsiteY3" fmla="*/ 3809413 h 4954554"/>
              <a:gd name="connsiteX4" fmla="*/ 3444414 w 4784593"/>
              <a:gd name="connsiteY4" fmla="*/ 4845181 h 4954554"/>
              <a:gd name="connsiteX5" fmla="*/ 1099084 w 4784593"/>
              <a:gd name="connsiteY5" fmla="*/ 4657562 h 4954554"/>
              <a:gd name="connsiteX6" fmla="*/ 41002 w 4784593"/>
              <a:gd name="connsiteY6" fmla="*/ 3234230 h 4954554"/>
              <a:gd name="connsiteX7" fmla="*/ 616686 w 4784593"/>
              <a:gd name="connsiteY7" fmla="*/ 806182 h 4954554"/>
              <a:gd name="connsiteX8" fmla="*/ 2673549 w 4784593"/>
              <a:gd name="connsiteY8" fmla="*/ 326 h 4954554"/>
              <a:gd name="connsiteX0" fmla="*/ 2649000 w 4760044"/>
              <a:gd name="connsiteY0" fmla="*/ 326 h 4964273"/>
              <a:gd name="connsiteX1" fmla="*/ 3964140 w 4760044"/>
              <a:gd name="connsiteY1" fmla="*/ 591130 h 4964273"/>
              <a:gd name="connsiteX2" fmla="*/ 4735908 w 4760044"/>
              <a:gd name="connsiteY2" fmla="*/ 1906232 h 4964273"/>
              <a:gd name="connsiteX3" fmla="*/ 4451030 w 4760044"/>
              <a:gd name="connsiteY3" fmla="*/ 3809413 h 4964273"/>
              <a:gd name="connsiteX4" fmla="*/ 3419865 w 4760044"/>
              <a:gd name="connsiteY4" fmla="*/ 4845181 h 4964273"/>
              <a:gd name="connsiteX5" fmla="*/ 1074535 w 4760044"/>
              <a:gd name="connsiteY5" fmla="*/ 4657562 h 4964273"/>
              <a:gd name="connsiteX6" fmla="*/ 33359 w 4760044"/>
              <a:gd name="connsiteY6" fmla="*/ 2995991 h 4964273"/>
              <a:gd name="connsiteX7" fmla="*/ 592137 w 4760044"/>
              <a:gd name="connsiteY7" fmla="*/ 806182 h 4964273"/>
              <a:gd name="connsiteX8" fmla="*/ 2649000 w 4760044"/>
              <a:gd name="connsiteY8" fmla="*/ 326 h 4964273"/>
              <a:gd name="connsiteX0" fmla="*/ 2649000 w 4849475"/>
              <a:gd name="connsiteY0" fmla="*/ -4 h 4963943"/>
              <a:gd name="connsiteX1" fmla="*/ 4735908 w 4849475"/>
              <a:gd name="connsiteY1" fmla="*/ 1905902 h 4963943"/>
              <a:gd name="connsiteX2" fmla="*/ 4451030 w 4849475"/>
              <a:gd name="connsiteY2" fmla="*/ 3809083 h 4963943"/>
              <a:gd name="connsiteX3" fmla="*/ 3419865 w 4849475"/>
              <a:gd name="connsiteY3" fmla="*/ 4844851 h 4963943"/>
              <a:gd name="connsiteX4" fmla="*/ 1074535 w 4849475"/>
              <a:gd name="connsiteY4" fmla="*/ 4657232 h 4963943"/>
              <a:gd name="connsiteX5" fmla="*/ 33359 w 4849475"/>
              <a:gd name="connsiteY5" fmla="*/ 2995661 h 4963943"/>
              <a:gd name="connsiteX6" fmla="*/ 592137 w 4849475"/>
              <a:gd name="connsiteY6" fmla="*/ 805852 h 4963943"/>
              <a:gd name="connsiteX7" fmla="*/ 2649000 w 4849475"/>
              <a:gd name="connsiteY7" fmla="*/ -4 h 4963943"/>
              <a:gd name="connsiteX0" fmla="*/ 2649000 w 4750338"/>
              <a:gd name="connsiteY0" fmla="*/ -4 h 4963943"/>
              <a:gd name="connsiteX1" fmla="*/ 4615020 w 4750338"/>
              <a:gd name="connsiteY1" fmla="*/ 1658609 h 4963943"/>
              <a:gd name="connsiteX2" fmla="*/ 4451030 w 4750338"/>
              <a:gd name="connsiteY2" fmla="*/ 3809083 h 4963943"/>
              <a:gd name="connsiteX3" fmla="*/ 3419865 w 4750338"/>
              <a:gd name="connsiteY3" fmla="*/ 4844851 h 4963943"/>
              <a:gd name="connsiteX4" fmla="*/ 1074535 w 4750338"/>
              <a:gd name="connsiteY4" fmla="*/ 4657232 h 4963943"/>
              <a:gd name="connsiteX5" fmla="*/ 33359 w 4750338"/>
              <a:gd name="connsiteY5" fmla="*/ 2995661 h 4963943"/>
              <a:gd name="connsiteX6" fmla="*/ 592137 w 4750338"/>
              <a:gd name="connsiteY6" fmla="*/ 805852 h 4963943"/>
              <a:gd name="connsiteX7" fmla="*/ 2649000 w 4750338"/>
              <a:gd name="connsiteY7" fmla="*/ -4 h 4963943"/>
              <a:gd name="connsiteX0" fmla="*/ 2158871 w 4260209"/>
              <a:gd name="connsiteY0" fmla="*/ -4 h 5086984"/>
              <a:gd name="connsiteX1" fmla="*/ 4124891 w 4260209"/>
              <a:gd name="connsiteY1" fmla="*/ 1658609 h 5086984"/>
              <a:gd name="connsiteX2" fmla="*/ 3960901 w 4260209"/>
              <a:gd name="connsiteY2" fmla="*/ 3809083 h 5086984"/>
              <a:gd name="connsiteX3" fmla="*/ 2929736 w 4260209"/>
              <a:gd name="connsiteY3" fmla="*/ 4844851 h 5086984"/>
              <a:gd name="connsiteX4" fmla="*/ 584406 w 4260209"/>
              <a:gd name="connsiteY4" fmla="*/ 4657232 h 5086984"/>
              <a:gd name="connsiteX5" fmla="*/ 102008 w 4260209"/>
              <a:gd name="connsiteY5" fmla="*/ 805852 h 5086984"/>
              <a:gd name="connsiteX6" fmla="*/ 2158871 w 4260209"/>
              <a:gd name="connsiteY6" fmla="*/ -4 h 5086984"/>
              <a:gd name="connsiteX0" fmla="*/ 2341715 w 4443053"/>
              <a:gd name="connsiteY0" fmla="*/ -4 h 4937580"/>
              <a:gd name="connsiteX1" fmla="*/ 4307735 w 4443053"/>
              <a:gd name="connsiteY1" fmla="*/ 1658609 h 4937580"/>
              <a:gd name="connsiteX2" fmla="*/ 4143745 w 4443053"/>
              <a:gd name="connsiteY2" fmla="*/ 3809083 h 4937580"/>
              <a:gd name="connsiteX3" fmla="*/ 3112580 w 4443053"/>
              <a:gd name="connsiteY3" fmla="*/ 4844851 h 4937580"/>
              <a:gd name="connsiteX4" fmla="*/ 321924 w 4443053"/>
              <a:gd name="connsiteY4" fmla="*/ 4230304 h 4937580"/>
              <a:gd name="connsiteX5" fmla="*/ 284852 w 4443053"/>
              <a:gd name="connsiteY5" fmla="*/ 805852 h 4937580"/>
              <a:gd name="connsiteX6" fmla="*/ 2341715 w 4443053"/>
              <a:gd name="connsiteY6" fmla="*/ -4 h 4937580"/>
              <a:gd name="connsiteX0" fmla="*/ 2567003 w 4668341"/>
              <a:gd name="connsiteY0" fmla="*/ -4 h 4924017"/>
              <a:gd name="connsiteX1" fmla="*/ 4533023 w 4668341"/>
              <a:gd name="connsiteY1" fmla="*/ 1658609 h 4924017"/>
              <a:gd name="connsiteX2" fmla="*/ 4369033 w 4668341"/>
              <a:gd name="connsiteY2" fmla="*/ 3809083 h 4924017"/>
              <a:gd name="connsiteX3" fmla="*/ 3337868 w 4668341"/>
              <a:gd name="connsiteY3" fmla="*/ 4844851 h 4924017"/>
              <a:gd name="connsiteX4" fmla="*/ 547212 w 4668341"/>
              <a:gd name="connsiteY4" fmla="*/ 4230304 h 4924017"/>
              <a:gd name="connsiteX5" fmla="*/ 169043 w 4668341"/>
              <a:gd name="connsiteY5" fmla="*/ 1352706 h 4924017"/>
              <a:gd name="connsiteX6" fmla="*/ 2567003 w 4668341"/>
              <a:gd name="connsiteY6" fmla="*/ -4 h 49240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8341" h="4924017">
                <a:moveTo>
                  <a:pt x="2567003" y="-4"/>
                </a:moveTo>
                <a:cubicBezTo>
                  <a:pt x="3257631" y="183338"/>
                  <a:pt x="4232685" y="1023761"/>
                  <a:pt x="4533023" y="1658609"/>
                </a:cubicBezTo>
                <a:cubicBezTo>
                  <a:pt x="4833361" y="2293457"/>
                  <a:pt x="4568226" y="3278043"/>
                  <a:pt x="4369033" y="3809083"/>
                </a:cubicBezTo>
                <a:cubicBezTo>
                  <a:pt x="4169841" y="4340123"/>
                  <a:pt x="3650694" y="4729882"/>
                  <a:pt x="3337868" y="4844851"/>
                </a:cubicBezTo>
                <a:cubicBezTo>
                  <a:pt x="2627022" y="5065916"/>
                  <a:pt x="1075350" y="4812328"/>
                  <a:pt x="547212" y="4230304"/>
                </a:cubicBezTo>
                <a:cubicBezTo>
                  <a:pt x="19074" y="3648280"/>
                  <a:pt x="-167589" y="2057757"/>
                  <a:pt x="169043" y="1352706"/>
                </a:cubicBezTo>
                <a:cubicBezTo>
                  <a:pt x="505675" y="647655"/>
                  <a:pt x="1914330" y="30744"/>
                  <a:pt x="2567003" y="-4"/>
                </a:cubicBez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B0012B1-C2DE-DD1B-E129-37A7B93D07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909175">
            <a:off x="2520779" y="5234557"/>
            <a:ext cx="1108069" cy="1180047"/>
            <a:chOff x="2159619" y="6366307"/>
            <a:chExt cx="1248687" cy="1329800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E2C0EEE-76F0-C666-A6C1-83E3F79E9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2159619" y="6366309"/>
              <a:ext cx="1248686" cy="1329798"/>
            </a:xfrm>
            <a:custGeom>
              <a:avLst/>
              <a:gdLst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793072 w 2813738"/>
                <a:gd name="connsiteY9" fmla="*/ 1800696 h 3214044"/>
                <a:gd name="connsiteX10" fmla="*/ 2813681 w 2813738"/>
                <a:gd name="connsiteY10" fmla="*/ 2045662 h 3214044"/>
                <a:gd name="connsiteX11" fmla="*/ 2749358 w 2813738"/>
                <a:gd name="connsiteY11" fmla="*/ 2417869 h 3214044"/>
                <a:gd name="connsiteX12" fmla="*/ 2299096 w 2813738"/>
                <a:gd name="connsiteY12" fmla="*/ 3038713 h 3214044"/>
                <a:gd name="connsiteX13" fmla="*/ 1929645 w 2813738"/>
                <a:gd name="connsiteY13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813681 w 2813738"/>
                <a:gd name="connsiteY9" fmla="*/ 2045662 h 3214044"/>
                <a:gd name="connsiteX10" fmla="*/ 2749358 w 2813738"/>
                <a:gd name="connsiteY10" fmla="*/ 2417869 h 3214044"/>
                <a:gd name="connsiteX11" fmla="*/ 2299096 w 2813738"/>
                <a:gd name="connsiteY11" fmla="*/ 3038713 h 3214044"/>
                <a:gd name="connsiteX12" fmla="*/ 1929645 w 2813738"/>
                <a:gd name="connsiteY12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813681 w 2813738"/>
                <a:gd name="connsiteY8" fmla="*/ 2045662 h 3214044"/>
                <a:gd name="connsiteX9" fmla="*/ 2749358 w 2813738"/>
                <a:gd name="connsiteY9" fmla="*/ 2417869 h 3214044"/>
                <a:gd name="connsiteX10" fmla="*/ 2299096 w 2813738"/>
                <a:gd name="connsiteY10" fmla="*/ 3038713 h 3214044"/>
                <a:gd name="connsiteX11" fmla="*/ 1929645 w 2813738"/>
                <a:gd name="connsiteY11" fmla="*/ 3173450 h 3214044"/>
                <a:gd name="connsiteX0" fmla="*/ 2041023 w 2925116"/>
                <a:gd name="connsiteY0" fmla="*/ 3173450 h 3214044"/>
                <a:gd name="connsiteX1" fmla="*/ 1693151 w 2925116"/>
                <a:gd name="connsiteY1" fmla="*/ 3212054 h 3214044"/>
                <a:gd name="connsiteX2" fmla="*/ 657537 w 2925116"/>
                <a:gd name="connsiteY2" fmla="*/ 2756430 h 3214044"/>
                <a:gd name="connsiteX3" fmla="*/ 447435 w 2925116"/>
                <a:gd name="connsiteY3" fmla="*/ 2229184 h 3214044"/>
                <a:gd name="connsiteX4" fmla="*/ 111378 w 2925116"/>
                <a:gd name="connsiteY4" fmla="*/ 481954 h 3214044"/>
                <a:gd name="connsiteX5" fmla="*/ 2579243 w 2925116"/>
                <a:gd name="connsiteY5" fmla="*/ 0 h 3214044"/>
                <a:gd name="connsiteX6" fmla="*/ 2920808 w 2925116"/>
                <a:gd name="connsiteY6" fmla="*/ 1748995 h 3214044"/>
                <a:gd name="connsiteX7" fmla="*/ 2925059 w 2925116"/>
                <a:gd name="connsiteY7" fmla="*/ 2045662 h 3214044"/>
                <a:gd name="connsiteX8" fmla="*/ 2860736 w 2925116"/>
                <a:gd name="connsiteY8" fmla="*/ 2417869 h 3214044"/>
                <a:gd name="connsiteX9" fmla="*/ 2410474 w 2925116"/>
                <a:gd name="connsiteY9" fmla="*/ 3038713 h 3214044"/>
                <a:gd name="connsiteX10" fmla="*/ 2041023 w 2925116"/>
                <a:gd name="connsiteY10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0 w 2813738"/>
                <a:gd name="connsiteY4" fmla="*/ 481954 h 3214044"/>
                <a:gd name="connsiteX5" fmla="*/ 2467865 w 2813738"/>
                <a:gd name="connsiteY5" fmla="*/ 0 h 3214044"/>
                <a:gd name="connsiteX6" fmla="*/ 2809430 w 2813738"/>
                <a:gd name="connsiteY6" fmla="*/ 1748995 h 3214044"/>
                <a:gd name="connsiteX7" fmla="*/ 2813681 w 2813738"/>
                <a:gd name="connsiteY7" fmla="*/ 2045662 h 3214044"/>
                <a:gd name="connsiteX8" fmla="*/ 2749358 w 2813738"/>
                <a:gd name="connsiteY8" fmla="*/ 2417869 h 3214044"/>
                <a:gd name="connsiteX9" fmla="*/ 2299096 w 2813738"/>
                <a:gd name="connsiteY9" fmla="*/ 3038713 h 3214044"/>
                <a:gd name="connsiteX10" fmla="*/ 1929645 w 2813738"/>
                <a:gd name="connsiteY10" fmla="*/ 3173450 h 3214044"/>
                <a:gd name="connsiteX0" fmla="*/ 1929645 w 2813738"/>
                <a:gd name="connsiteY0" fmla="*/ 3173450 h 3222394"/>
                <a:gd name="connsiteX1" fmla="*/ 1581773 w 2813738"/>
                <a:gd name="connsiteY1" fmla="*/ 3212054 h 3222394"/>
                <a:gd name="connsiteX2" fmla="*/ 634750 w 2813738"/>
                <a:gd name="connsiteY2" fmla="*/ 2993222 h 3222394"/>
                <a:gd name="connsiteX3" fmla="*/ 336057 w 2813738"/>
                <a:gd name="connsiteY3" fmla="*/ 2229184 h 3222394"/>
                <a:gd name="connsiteX4" fmla="*/ 0 w 2813738"/>
                <a:gd name="connsiteY4" fmla="*/ 481954 h 3222394"/>
                <a:gd name="connsiteX5" fmla="*/ 2467865 w 2813738"/>
                <a:gd name="connsiteY5" fmla="*/ 0 h 3222394"/>
                <a:gd name="connsiteX6" fmla="*/ 2809430 w 2813738"/>
                <a:gd name="connsiteY6" fmla="*/ 1748995 h 3222394"/>
                <a:gd name="connsiteX7" fmla="*/ 2813681 w 2813738"/>
                <a:gd name="connsiteY7" fmla="*/ 2045662 h 3222394"/>
                <a:gd name="connsiteX8" fmla="*/ 2749358 w 2813738"/>
                <a:gd name="connsiteY8" fmla="*/ 2417869 h 3222394"/>
                <a:gd name="connsiteX9" fmla="*/ 2299096 w 2813738"/>
                <a:gd name="connsiteY9" fmla="*/ 3038713 h 3222394"/>
                <a:gd name="connsiteX10" fmla="*/ 1929645 w 2813738"/>
                <a:gd name="connsiteY10" fmla="*/ 3173450 h 3222394"/>
                <a:gd name="connsiteX0" fmla="*/ 1929645 w 2813738"/>
                <a:gd name="connsiteY0" fmla="*/ 3173450 h 3259726"/>
                <a:gd name="connsiteX1" fmla="*/ 1581773 w 2813738"/>
                <a:gd name="connsiteY1" fmla="*/ 3212054 h 3259726"/>
                <a:gd name="connsiteX2" fmla="*/ 634750 w 2813738"/>
                <a:gd name="connsiteY2" fmla="*/ 2993222 h 3259726"/>
                <a:gd name="connsiteX3" fmla="*/ 336057 w 2813738"/>
                <a:gd name="connsiteY3" fmla="*/ 2229184 h 3259726"/>
                <a:gd name="connsiteX4" fmla="*/ 0 w 2813738"/>
                <a:gd name="connsiteY4" fmla="*/ 481954 h 3259726"/>
                <a:gd name="connsiteX5" fmla="*/ 2467865 w 2813738"/>
                <a:gd name="connsiteY5" fmla="*/ 0 h 3259726"/>
                <a:gd name="connsiteX6" fmla="*/ 2809430 w 2813738"/>
                <a:gd name="connsiteY6" fmla="*/ 1748995 h 3259726"/>
                <a:gd name="connsiteX7" fmla="*/ 2813681 w 2813738"/>
                <a:gd name="connsiteY7" fmla="*/ 2045662 h 3259726"/>
                <a:gd name="connsiteX8" fmla="*/ 2749358 w 2813738"/>
                <a:gd name="connsiteY8" fmla="*/ 2417869 h 3259726"/>
                <a:gd name="connsiteX9" fmla="*/ 2299096 w 2813738"/>
                <a:gd name="connsiteY9" fmla="*/ 3038713 h 3259726"/>
                <a:gd name="connsiteX10" fmla="*/ 1929645 w 2813738"/>
                <a:gd name="connsiteY10" fmla="*/ 3173450 h 3259726"/>
                <a:gd name="connsiteX0" fmla="*/ 1929645 w 2813738"/>
                <a:gd name="connsiteY0" fmla="*/ 3173450 h 3173450"/>
                <a:gd name="connsiteX1" fmla="*/ 634750 w 2813738"/>
                <a:gd name="connsiteY1" fmla="*/ 2993222 h 3173450"/>
                <a:gd name="connsiteX2" fmla="*/ 336057 w 2813738"/>
                <a:gd name="connsiteY2" fmla="*/ 2229184 h 3173450"/>
                <a:gd name="connsiteX3" fmla="*/ 0 w 2813738"/>
                <a:gd name="connsiteY3" fmla="*/ 481954 h 3173450"/>
                <a:gd name="connsiteX4" fmla="*/ 2467865 w 2813738"/>
                <a:gd name="connsiteY4" fmla="*/ 0 h 3173450"/>
                <a:gd name="connsiteX5" fmla="*/ 2809430 w 2813738"/>
                <a:gd name="connsiteY5" fmla="*/ 1748995 h 3173450"/>
                <a:gd name="connsiteX6" fmla="*/ 2813681 w 2813738"/>
                <a:gd name="connsiteY6" fmla="*/ 2045662 h 3173450"/>
                <a:gd name="connsiteX7" fmla="*/ 2749358 w 2813738"/>
                <a:gd name="connsiteY7" fmla="*/ 2417869 h 3173450"/>
                <a:gd name="connsiteX8" fmla="*/ 2299096 w 2813738"/>
                <a:gd name="connsiteY8" fmla="*/ 3038713 h 3173450"/>
                <a:gd name="connsiteX9" fmla="*/ 1929645 w 2813738"/>
                <a:gd name="connsiteY9" fmla="*/ 3173450 h 3173450"/>
                <a:gd name="connsiteX0" fmla="*/ 1929645 w 2813738"/>
                <a:gd name="connsiteY0" fmla="*/ 3173450 h 3248537"/>
                <a:gd name="connsiteX1" fmla="*/ 796962 w 2813738"/>
                <a:gd name="connsiteY1" fmla="*/ 3173288 h 3248537"/>
                <a:gd name="connsiteX2" fmla="*/ 336057 w 2813738"/>
                <a:gd name="connsiteY2" fmla="*/ 2229184 h 3248537"/>
                <a:gd name="connsiteX3" fmla="*/ 0 w 2813738"/>
                <a:gd name="connsiteY3" fmla="*/ 481954 h 3248537"/>
                <a:gd name="connsiteX4" fmla="*/ 2467865 w 2813738"/>
                <a:gd name="connsiteY4" fmla="*/ 0 h 3248537"/>
                <a:gd name="connsiteX5" fmla="*/ 2809430 w 2813738"/>
                <a:gd name="connsiteY5" fmla="*/ 1748995 h 3248537"/>
                <a:gd name="connsiteX6" fmla="*/ 2813681 w 2813738"/>
                <a:gd name="connsiteY6" fmla="*/ 2045662 h 3248537"/>
                <a:gd name="connsiteX7" fmla="*/ 2749358 w 2813738"/>
                <a:gd name="connsiteY7" fmla="*/ 2417869 h 3248537"/>
                <a:gd name="connsiteX8" fmla="*/ 2299096 w 2813738"/>
                <a:gd name="connsiteY8" fmla="*/ 3038713 h 3248537"/>
                <a:gd name="connsiteX9" fmla="*/ 1929645 w 2813738"/>
                <a:gd name="connsiteY9" fmla="*/ 3173450 h 3248537"/>
                <a:gd name="connsiteX0" fmla="*/ 1929645 w 2813681"/>
                <a:gd name="connsiteY0" fmla="*/ 3173450 h 3248537"/>
                <a:gd name="connsiteX1" fmla="*/ 796962 w 2813681"/>
                <a:gd name="connsiteY1" fmla="*/ 3173288 h 3248537"/>
                <a:gd name="connsiteX2" fmla="*/ 336057 w 2813681"/>
                <a:gd name="connsiteY2" fmla="*/ 2229184 h 3248537"/>
                <a:gd name="connsiteX3" fmla="*/ 0 w 2813681"/>
                <a:gd name="connsiteY3" fmla="*/ 481954 h 3248537"/>
                <a:gd name="connsiteX4" fmla="*/ 2467865 w 2813681"/>
                <a:gd name="connsiteY4" fmla="*/ 0 h 3248537"/>
                <a:gd name="connsiteX5" fmla="*/ 2809430 w 2813681"/>
                <a:gd name="connsiteY5" fmla="*/ 1748995 h 3248537"/>
                <a:gd name="connsiteX6" fmla="*/ 2813681 w 2813681"/>
                <a:gd name="connsiteY6" fmla="*/ 2045662 h 3248537"/>
                <a:gd name="connsiteX7" fmla="*/ 2299096 w 2813681"/>
                <a:gd name="connsiteY7" fmla="*/ 3038713 h 3248537"/>
                <a:gd name="connsiteX8" fmla="*/ 1929645 w 2813681"/>
                <a:gd name="connsiteY8" fmla="*/ 3173450 h 3248537"/>
                <a:gd name="connsiteX0" fmla="*/ 1929645 w 2816936"/>
                <a:gd name="connsiteY0" fmla="*/ 3173450 h 3248537"/>
                <a:gd name="connsiteX1" fmla="*/ 796962 w 2816936"/>
                <a:gd name="connsiteY1" fmla="*/ 3173288 h 3248537"/>
                <a:gd name="connsiteX2" fmla="*/ 336057 w 2816936"/>
                <a:gd name="connsiteY2" fmla="*/ 2229184 h 3248537"/>
                <a:gd name="connsiteX3" fmla="*/ 0 w 2816936"/>
                <a:gd name="connsiteY3" fmla="*/ 481954 h 3248537"/>
                <a:gd name="connsiteX4" fmla="*/ 2467865 w 2816936"/>
                <a:gd name="connsiteY4" fmla="*/ 0 h 3248537"/>
                <a:gd name="connsiteX5" fmla="*/ 2809430 w 2816936"/>
                <a:gd name="connsiteY5" fmla="*/ 1748995 h 3248537"/>
                <a:gd name="connsiteX6" fmla="*/ 2813681 w 2816936"/>
                <a:gd name="connsiteY6" fmla="*/ 2045662 h 3248537"/>
                <a:gd name="connsiteX7" fmla="*/ 2299096 w 2816936"/>
                <a:gd name="connsiteY7" fmla="*/ 3038713 h 3248537"/>
                <a:gd name="connsiteX8" fmla="*/ 1929645 w 2816936"/>
                <a:gd name="connsiteY8" fmla="*/ 3173450 h 3248537"/>
                <a:gd name="connsiteX0" fmla="*/ 1929645 w 2817968"/>
                <a:gd name="connsiteY0" fmla="*/ 3173450 h 3248537"/>
                <a:gd name="connsiteX1" fmla="*/ 796962 w 2817968"/>
                <a:gd name="connsiteY1" fmla="*/ 3173288 h 3248537"/>
                <a:gd name="connsiteX2" fmla="*/ 336057 w 2817968"/>
                <a:gd name="connsiteY2" fmla="*/ 2229184 h 3248537"/>
                <a:gd name="connsiteX3" fmla="*/ 0 w 2817968"/>
                <a:gd name="connsiteY3" fmla="*/ 481954 h 3248537"/>
                <a:gd name="connsiteX4" fmla="*/ 2467865 w 2817968"/>
                <a:gd name="connsiteY4" fmla="*/ 0 h 3248537"/>
                <a:gd name="connsiteX5" fmla="*/ 2809430 w 2817968"/>
                <a:gd name="connsiteY5" fmla="*/ 1748995 h 3248537"/>
                <a:gd name="connsiteX6" fmla="*/ 2813681 w 2817968"/>
                <a:gd name="connsiteY6" fmla="*/ 2045662 h 3248537"/>
                <a:gd name="connsiteX7" fmla="*/ 2299096 w 2817968"/>
                <a:gd name="connsiteY7" fmla="*/ 3038713 h 3248537"/>
                <a:gd name="connsiteX8" fmla="*/ 1929645 w 2817968"/>
                <a:gd name="connsiteY8" fmla="*/ 3173450 h 3248537"/>
                <a:gd name="connsiteX0" fmla="*/ 1929645 w 2818220"/>
                <a:gd name="connsiteY0" fmla="*/ 3173450 h 3248983"/>
                <a:gd name="connsiteX1" fmla="*/ 796962 w 2818220"/>
                <a:gd name="connsiteY1" fmla="*/ 3173288 h 3248983"/>
                <a:gd name="connsiteX2" fmla="*/ 336057 w 2818220"/>
                <a:gd name="connsiteY2" fmla="*/ 2229184 h 3248983"/>
                <a:gd name="connsiteX3" fmla="*/ 0 w 2818220"/>
                <a:gd name="connsiteY3" fmla="*/ 481954 h 3248983"/>
                <a:gd name="connsiteX4" fmla="*/ 2467865 w 2818220"/>
                <a:gd name="connsiteY4" fmla="*/ 0 h 3248983"/>
                <a:gd name="connsiteX5" fmla="*/ 2809430 w 2818220"/>
                <a:gd name="connsiteY5" fmla="*/ 1748995 h 3248983"/>
                <a:gd name="connsiteX6" fmla="*/ 2813681 w 2818220"/>
                <a:gd name="connsiteY6" fmla="*/ 2045662 h 3248983"/>
                <a:gd name="connsiteX7" fmla="*/ 2318165 w 2818220"/>
                <a:gd name="connsiteY7" fmla="*/ 3027931 h 3248983"/>
                <a:gd name="connsiteX8" fmla="*/ 1929645 w 2818220"/>
                <a:gd name="connsiteY8" fmla="*/ 3173450 h 3248983"/>
                <a:gd name="connsiteX0" fmla="*/ 1872966 w 2818220"/>
                <a:gd name="connsiteY0" fmla="*/ 3389204 h 3395069"/>
                <a:gd name="connsiteX1" fmla="*/ 796962 w 2818220"/>
                <a:gd name="connsiteY1" fmla="*/ 3173288 h 3395069"/>
                <a:gd name="connsiteX2" fmla="*/ 336057 w 2818220"/>
                <a:gd name="connsiteY2" fmla="*/ 2229184 h 3395069"/>
                <a:gd name="connsiteX3" fmla="*/ 0 w 2818220"/>
                <a:gd name="connsiteY3" fmla="*/ 481954 h 3395069"/>
                <a:gd name="connsiteX4" fmla="*/ 2467865 w 2818220"/>
                <a:gd name="connsiteY4" fmla="*/ 0 h 3395069"/>
                <a:gd name="connsiteX5" fmla="*/ 2809430 w 2818220"/>
                <a:gd name="connsiteY5" fmla="*/ 1748995 h 3395069"/>
                <a:gd name="connsiteX6" fmla="*/ 2813681 w 2818220"/>
                <a:gd name="connsiteY6" fmla="*/ 2045662 h 3395069"/>
                <a:gd name="connsiteX7" fmla="*/ 2318165 w 2818220"/>
                <a:gd name="connsiteY7" fmla="*/ 3027931 h 3395069"/>
                <a:gd name="connsiteX8" fmla="*/ 1872966 w 2818220"/>
                <a:gd name="connsiteY8" fmla="*/ 3389204 h 3395069"/>
                <a:gd name="connsiteX0" fmla="*/ 1861016 w 2818220"/>
                <a:gd name="connsiteY0" fmla="*/ 3328014 h 3339978"/>
                <a:gd name="connsiteX1" fmla="*/ 796962 w 2818220"/>
                <a:gd name="connsiteY1" fmla="*/ 3173288 h 3339978"/>
                <a:gd name="connsiteX2" fmla="*/ 336057 w 2818220"/>
                <a:gd name="connsiteY2" fmla="*/ 2229184 h 3339978"/>
                <a:gd name="connsiteX3" fmla="*/ 0 w 2818220"/>
                <a:gd name="connsiteY3" fmla="*/ 481954 h 3339978"/>
                <a:gd name="connsiteX4" fmla="*/ 2467865 w 2818220"/>
                <a:gd name="connsiteY4" fmla="*/ 0 h 3339978"/>
                <a:gd name="connsiteX5" fmla="*/ 2809430 w 2818220"/>
                <a:gd name="connsiteY5" fmla="*/ 1748995 h 3339978"/>
                <a:gd name="connsiteX6" fmla="*/ 2813681 w 2818220"/>
                <a:gd name="connsiteY6" fmla="*/ 2045662 h 3339978"/>
                <a:gd name="connsiteX7" fmla="*/ 2318165 w 2818220"/>
                <a:gd name="connsiteY7" fmla="*/ 3027931 h 3339978"/>
                <a:gd name="connsiteX8" fmla="*/ 1861016 w 2818220"/>
                <a:gd name="connsiteY8" fmla="*/ 3328014 h 3339978"/>
                <a:gd name="connsiteX0" fmla="*/ 1861016 w 2820003"/>
                <a:gd name="connsiteY0" fmla="*/ 3328014 h 3339751"/>
                <a:gd name="connsiteX1" fmla="*/ 796962 w 2820003"/>
                <a:gd name="connsiteY1" fmla="*/ 3173288 h 3339751"/>
                <a:gd name="connsiteX2" fmla="*/ 336057 w 2820003"/>
                <a:gd name="connsiteY2" fmla="*/ 2229184 h 3339751"/>
                <a:gd name="connsiteX3" fmla="*/ 0 w 2820003"/>
                <a:gd name="connsiteY3" fmla="*/ 481954 h 3339751"/>
                <a:gd name="connsiteX4" fmla="*/ 2467865 w 2820003"/>
                <a:gd name="connsiteY4" fmla="*/ 0 h 3339751"/>
                <a:gd name="connsiteX5" fmla="*/ 2809430 w 2820003"/>
                <a:gd name="connsiteY5" fmla="*/ 1748995 h 3339751"/>
                <a:gd name="connsiteX6" fmla="*/ 2813681 w 2820003"/>
                <a:gd name="connsiteY6" fmla="*/ 2045662 h 3339751"/>
                <a:gd name="connsiteX7" fmla="*/ 2410534 w 2820003"/>
                <a:gd name="connsiteY7" fmla="*/ 3031066 h 3339751"/>
                <a:gd name="connsiteX8" fmla="*/ 1861016 w 2820003"/>
                <a:gd name="connsiteY8" fmla="*/ 3328014 h 3339751"/>
                <a:gd name="connsiteX0" fmla="*/ 1861016 w 2819648"/>
                <a:gd name="connsiteY0" fmla="*/ 3328014 h 3339751"/>
                <a:gd name="connsiteX1" fmla="*/ 796962 w 2819648"/>
                <a:gd name="connsiteY1" fmla="*/ 3173288 h 3339751"/>
                <a:gd name="connsiteX2" fmla="*/ 336057 w 2819648"/>
                <a:gd name="connsiteY2" fmla="*/ 2229184 h 3339751"/>
                <a:gd name="connsiteX3" fmla="*/ 0 w 2819648"/>
                <a:gd name="connsiteY3" fmla="*/ 481954 h 3339751"/>
                <a:gd name="connsiteX4" fmla="*/ 2467865 w 2819648"/>
                <a:gd name="connsiteY4" fmla="*/ 0 h 3339751"/>
                <a:gd name="connsiteX5" fmla="*/ 2809430 w 2819648"/>
                <a:gd name="connsiteY5" fmla="*/ 1748995 h 3339751"/>
                <a:gd name="connsiteX6" fmla="*/ 2813681 w 2819648"/>
                <a:gd name="connsiteY6" fmla="*/ 2045662 h 3339751"/>
                <a:gd name="connsiteX7" fmla="*/ 2410534 w 2819648"/>
                <a:gd name="connsiteY7" fmla="*/ 3031066 h 3339751"/>
                <a:gd name="connsiteX8" fmla="*/ 1861016 w 2819648"/>
                <a:gd name="connsiteY8" fmla="*/ 3328014 h 3339751"/>
                <a:gd name="connsiteX0" fmla="*/ 1861016 w 2820851"/>
                <a:gd name="connsiteY0" fmla="*/ 3328014 h 3341130"/>
                <a:gd name="connsiteX1" fmla="*/ 796962 w 2820851"/>
                <a:gd name="connsiteY1" fmla="*/ 3173288 h 3341130"/>
                <a:gd name="connsiteX2" fmla="*/ 336057 w 2820851"/>
                <a:gd name="connsiteY2" fmla="*/ 2229184 h 3341130"/>
                <a:gd name="connsiteX3" fmla="*/ 0 w 2820851"/>
                <a:gd name="connsiteY3" fmla="*/ 481954 h 3341130"/>
                <a:gd name="connsiteX4" fmla="*/ 2467865 w 2820851"/>
                <a:gd name="connsiteY4" fmla="*/ 0 h 3341130"/>
                <a:gd name="connsiteX5" fmla="*/ 2809430 w 2820851"/>
                <a:gd name="connsiteY5" fmla="*/ 1748995 h 3341130"/>
                <a:gd name="connsiteX6" fmla="*/ 2813681 w 2820851"/>
                <a:gd name="connsiteY6" fmla="*/ 2045662 h 3341130"/>
                <a:gd name="connsiteX7" fmla="*/ 2452877 w 2820851"/>
                <a:gd name="connsiteY7" fmla="*/ 3012062 h 3341130"/>
                <a:gd name="connsiteX8" fmla="*/ 1861016 w 282085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3530 w 2835461"/>
                <a:gd name="connsiteY5" fmla="*/ 1718331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29919"/>
                <a:gd name="connsiteY0" fmla="*/ 3328014 h 3341130"/>
                <a:gd name="connsiteX1" fmla="*/ 796962 w 2829919"/>
                <a:gd name="connsiteY1" fmla="*/ 3173288 h 3341130"/>
                <a:gd name="connsiteX2" fmla="*/ 336057 w 2829919"/>
                <a:gd name="connsiteY2" fmla="*/ 2229184 h 3341130"/>
                <a:gd name="connsiteX3" fmla="*/ 0 w 2829919"/>
                <a:gd name="connsiteY3" fmla="*/ 481954 h 3341130"/>
                <a:gd name="connsiteX4" fmla="*/ 2467865 w 2829919"/>
                <a:gd name="connsiteY4" fmla="*/ 0 h 3341130"/>
                <a:gd name="connsiteX5" fmla="*/ 2803530 w 2829919"/>
                <a:gd name="connsiteY5" fmla="*/ 1718331 h 3341130"/>
                <a:gd name="connsiteX6" fmla="*/ 2828769 w 2829919"/>
                <a:gd name="connsiteY6" fmla="*/ 2091483 h 3341130"/>
                <a:gd name="connsiteX7" fmla="*/ 2452877 w 2829919"/>
                <a:gd name="connsiteY7" fmla="*/ 3012062 h 3341130"/>
                <a:gd name="connsiteX8" fmla="*/ 1861016 w 2829919"/>
                <a:gd name="connsiteY8" fmla="*/ 3328014 h 3341130"/>
                <a:gd name="connsiteX0" fmla="*/ 1861016 w 2829919"/>
                <a:gd name="connsiteY0" fmla="*/ 3328014 h 3346886"/>
                <a:gd name="connsiteX1" fmla="*/ 796962 w 2829919"/>
                <a:gd name="connsiteY1" fmla="*/ 3173288 h 3346886"/>
                <a:gd name="connsiteX2" fmla="*/ 336057 w 2829919"/>
                <a:gd name="connsiteY2" fmla="*/ 2229184 h 3346886"/>
                <a:gd name="connsiteX3" fmla="*/ 0 w 2829919"/>
                <a:gd name="connsiteY3" fmla="*/ 481954 h 3346886"/>
                <a:gd name="connsiteX4" fmla="*/ 2467865 w 2829919"/>
                <a:gd name="connsiteY4" fmla="*/ 0 h 3346886"/>
                <a:gd name="connsiteX5" fmla="*/ 2803530 w 2829919"/>
                <a:gd name="connsiteY5" fmla="*/ 1718331 h 3346886"/>
                <a:gd name="connsiteX6" fmla="*/ 2828769 w 2829919"/>
                <a:gd name="connsiteY6" fmla="*/ 2091483 h 3346886"/>
                <a:gd name="connsiteX7" fmla="*/ 2452877 w 2829919"/>
                <a:gd name="connsiteY7" fmla="*/ 3012062 h 3346886"/>
                <a:gd name="connsiteX8" fmla="*/ 1861016 w 2829919"/>
                <a:gd name="connsiteY8" fmla="*/ 3328014 h 334688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49572 w 2829919"/>
                <a:gd name="connsiteY4" fmla="*/ 2189943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9247"/>
                <a:gd name="connsiteX1" fmla="*/ 796962 w 2829919"/>
                <a:gd name="connsiteY1" fmla="*/ 3173288 h 3359247"/>
                <a:gd name="connsiteX2" fmla="*/ 336057 w 2829919"/>
                <a:gd name="connsiteY2" fmla="*/ 2229184 h 3359247"/>
                <a:gd name="connsiteX3" fmla="*/ 0 w 2829919"/>
                <a:gd name="connsiteY3" fmla="*/ 481954 h 3359247"/>
                <a:gd name="connsiteX4" fmla="*/ 1649572 w 2829919"/>
                <a:gd name="connsiteY4" fmla="*/ 2189943 h 3359247"/>
                <a:gd name="connsiteX5" fmla="*/ 2467865 w 2829919"/>
                <a:gd name="connsiteY5" fmla="*/ 0 h 3359247"/>
                <a:gd name="connsiteX6" fmla="*/ 2803530 w 2829919"/>
                <a:gd name="connsiteY6" fmla="*/ 1718331 h 3359247"/>
                <a:gd name="connsiteX7" fmla="*/ 2828769 w 2829919"/>
                <a:gd name="connsiteY7" fmla="*/ 2091483 h 3359247"/>
                <a:gd name="connsiteX8" fmla="*/ 2452877 w 2829919"/>
                <a:gd name="connsiteY8" fmla="*/ 3012062 h 3359247"/>
                <a:gd name="connsiteX9" fmla="*/ 1861016 w 2829919"/>
                <a:gd name="connsiteY9" fmla="*/ 3328014 h 3359247"/>
                <a:gd name="connsiteX0" fmla="*/ 1861016 w 2830596"/>
                <a:gd name="connsiteY0" fmla="*/ 3328014 h 3342040"/>
                <a:gd name="connsiteX1" fmla="*/ 796962 w 2830596"/>
                <a:gd name="connsiteY1" fmla="*/ 3173288 h 3342040"/>
                <a:gd name="connsiteX2" fmla="*/ 336057 w 2830596"/>
                <a:gd name="connsiteY2" fmla="*/ 2229184 h 3342040"/>
                <a:gd name="connsiteX3" fmla="*/ 0 w 2830596"/>
                <a:gd name="connsiteY3" fmla="*/ 481954 h 3342040"/>
                <a:gd name="connsiteX4" fmla="*/ 1649572 w 2830596"/>
                <a:gd name="connsiteY4" fmla="*/ 2189943 h 3342040"/>
                <a:gd name="connsiteX5" fmla="*/ 2467865 w 2830596"/>
                <a:gd name="connsiteY5" fmla="*/ 0 h 3342040"/>
                <a:gd name="connsiteX6" fmla="*/ 2803530 w 2830596"/>
                <a:gd name="connsiteY6" fmla="*/ 1718331 h 3342040"/>
                <a:gd name="connsiteX7" fmla="*/ 2828769 w 2830596"/>
                <a:gd name="connsiteY7" fmla="*/ 2091483 h 3342040"/>
                <a:gd name="connsiteX8" fmla="*/ 2516033 w 2830596"/>
                <a:gd name="connsiteY8" fmla="*/ 2999544 h 3342040"/>
                <a:gd name="connsiteX9" fmla="*/ 1861016 w 2830596"/>
                <a:gd name="connsiteY9" fmla="*/ 3328014 h 3342040"/>
                <a:gd name="connsiteX0" fmla="*/ 1861016 w 2830709"/>
                <a:gd name="connsiteY0" fmla="*/ 3328014 h 3344557"/>
                <a:gd name="connsiteX1" fmla="*/ 796962 w 2830709"/>
                <a:gd name="connsiteY1" fmla="*/ 3173288 h 3344557"/>
                <a:gd name="connsiteX2" fmla="*/ 336057 w 2830709"/>
                <a:gd name="connsiteY2" fmla="*/ 2229184 h 3344557"/>
                <a:gd name="connsiteX3" fmla="*/ 0 w 2830709"/>
                <a:gd name="connsiteY3" fmla="*/ 481954 h 3344557"/>
                <a:gd name="connsiteX4" fmla="*/ 1649572 w 2830709"/>
                <a:gd name="connsiteY4" fmla="*/ 2189943 h 3344557"/>
                <a:gd name="connsiteX5" fmla="*/ 2467865 w 2830709"/>
                <a:gd name="connsiteY5" fmla="*/ 0 h 3344557"/>
                <a:gd name="connsiteX6" fmla="*/ 2803530 w 2830709"/>
                <a:gd name="connsiteY6" fmla="*/ 1718331 h 3344557"/>
                <a:gd name="connsiteX7" fmla="*/ 2828769 w 2830709"/>
                <a:gd name="connsiteY7" fmla="*/ 2091483 h 3344557"/>
                <a:gd name="connsiteX8" fmla="*/ 2522497 w 2830709"/>
                <a:gd name="connsiteY8" fmla="*/ 2964989 h 3344557"/>
                <a:gd name="connsiteX9" fmla="*/ 1861016 w 2830709"/>
                <a:gd name="connsiteY9" fmla="*/ 3328014 h 3344557"/>
                <a:gd name="connsiteX0" fmla="*/ 1861016 w 2830709"/>
                <a:gd name="connsiteY0" fmla="*/ 3328014 h 3359688"/>
                <a:gd name="connsiteX1" fmla="*/ 796962 w 2830709"/>
                <a:gd name="connsiteY1" fmla="*/ 3173288 h 3359688"/>
                <a:gd name="connsiteX2" fmla="*/ 336057 w 2830709"/>
                <a:gd name="connsiteY2" fmla="*/ 2229184 h 3359688"/>
                <a:gd name="connsiteX3" fmla="*/ 0 w 2830709"/>
                <a:gd name="connsiteY3" fmla="*/ 481954 h 3359688"/>
                <a:gd name="connsiteX4" fmla="*/ 1649572 w 2830709"/>
                <a:gd name="connsiteY4" fmla="*/ 2189943 h 3359688"/>
                <a:gd name="connsiteX5" fmla="*/ 2467865 w 2830709"/>
                <a:gd name="connsiteY5" fmla="*/ 0 h 3359688"/>
                <a:gd name="connsiteX6" fmla="*/ 2803530 w 2830709"/>
                <a:gd name="connsiteY6" fmla="*/ 1718331 h 3359688"/>
                <a:gd name="connsiteX7" fmla="*/ 2828769 w 2830709"/>
                <a:gd name="connsiteY7" fmla="*/ 2091483 h 3359688"/>
                <a:gd name="connsiteX8" fmla="*/ 2522497 w 2830709"/>
                <a:gd name="connsiteY8" fmla="*/ 2964989 h 3359688"/>
                <a:gd name="connsiteX9" fmla="*/ 1861016 w 2830709"/>
                <a:gd name="connsiteY9" fmla="*/ 3328014 h 3359688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9262 w 2830709"/>
                <a:gd name="connsiteY6" fmla="*/ 1436277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4478 w 2830709"/>
                <a:gd name="connsiteY6" fmla="*/ 1377332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28818"/>
                <a:gd name="connsiteY0" fmla="*/ 3328014 h 3360929"/>
                <a:gd name="connsiteX1" fmla="*/ 832092 w 2828818"/>
                <a:gd name="connsiteY1" fmla="*/ 3219563 h 3360929"/>
                <a:gd name="connsiteX2" fmla="*/ 336057 w 2828818"/>
                <a:gd name="connsiteY2" fmla="*/ 2229184 h 3360929"/>
                <a:gd name="connsiteX3" fmla="*/ 0 w 2828818"/>
                <a:gd name="connsiteY3" fmla="*/ 481954 h 3360929"/>
                <a:gd name="connsiteX4" fmla="*/ 1620462 w 2828818"/>
                <a:gd name="connsiteY4" fmla="*/ 2209024 h 3360929"/>
                <a:gd name="connsiteX5" fmla="*/ 2467865 w 2828818"/>
                <a:gd name="connsiteY5" fmla="*/ 0 h 3360929"/>
                <a:gd name="connsiteX6" fmla="*/ 2744478 w 2828818"/>
                <a:gd name="connsiteY6" fmla="*/ 1377332 h 3360929"/>
                <a:gd name="connsiteX7" fmla="*/ 2828769 w 2828818"/>
                <a:gd name="connsiteY7" fmla="*/ 2091483 h 3360929"/>
                <a:gd name="connsiteX8" fmla="*/ 2522497 w 2828818"/>
                <a:gd name="connsiteY8" fmla="*/ 2964989 h 3360929"/>
                <a:gd name="connsiteX9" fmla="*/ 1861016 w 2828818"/>
                <a:gd name="connsiteY9" fmla="*/ 3328014 h 3360929"/>
                <a:gd name="connsiteX0" fmla="*/ 1861016 w 2828818"/>
                <a:gd name="connsiteY0" fmla="*/ 3329418 h 3362333"/>
                <a:gd name="connsiteX1" fmla="*/ 832092 w 2828818"/>
                <a:gd name="connsiteY1" fmla="*/ 3220967 h 3362333"/>
                <a:gd name="connsiteX2" fmla="*/ 336057 w 2828818"/>
                <a:gd name="connsiteY2" fmla="*/ 2230588 h 3362333"/>
                <a:gd name="connsiteX3" fmla="*/ 0 w 2828818"/>
                <a:gd name="connsiteY3" fmla="*/ 483358 h 3362333"/>
                <a:gd name="connsiteX4" fmla="*/ 1620462 w 2828818"/>
                <a:gd name="connsiteY4" fmla="*/ 2210428 h 3362333"/>
                <a:gd name="connsiteX5" fmla="*/ 2467865 w 2828818"/>
                <a:gd name="connsiteY5" fmla="*/ 1404 h 3362333"/>
                <a:gd name="connsiteX6" fmla="*/ 2744478 w 2828818"/>
                <a:gd name="connsiteY6" fmla="*/ 1378736 h 3362333"/>
                <a:gd name="connsiteX7" fmla="*/ 2828769 w 2828818"/>
                <a:gd name="connsiteY7" fmla="*/ 2092887 h 3362333"/>
                <a:gd name="connsiteX8" fmla="*/ 2522497 w 2828818"/>
                <a:gd name="connsiteY8" fmla="*/ 2966393 h 3362333"/>
                <a:gd name="connsiteX9" fmla="*/ 1861016 w 2828818"/>
                <a:gd name="connsiteY9" fmla="*/ 3329418 h 3362333"/>
                <a:gd name="connsiteX0" fmla="*/ 1861016 w 2828818"/>
                <a:gd name="connsiteY0" fmla="*/ 3331389 h 3364304"/>
                <a:gd name="connsiteX1" fmla="*/ 832092 w 2828818"/>
                <a:gd name="connsiteY1" fmla="*/ 3222938 h 3364304"/>
                <a:gd name="connsiteX2" fmla="*/ 336057 w 2828818"/>
                <a:gd name="connsiteY2" fmla="*/ 2232559 h 3364304"/>
                <a:gd name="connsiteX3" fmla="*/ 0 w 2828818"/>
                <a:gd name="connsiteY3" fmla="*/ 485329 h 3364304"/>
                <a:gd name="connsiteX4" fmla="*/ 1620462 w 2828818"/>
                <a:gd name="connsiteY4" fmla="*/ 2212399 h 3364304"/>
                <a:gd name="connsiteX5" fmla="*/ 2467865 w 2828818"/>
                <a:gd name="connsiteY5" fmla="*/ 3375 h 3364304"/>
                <a:gd name="connsiteX6" fmla="*/ 2744478 w 2828818"/>
                <a:gd name="connsiteY6" fmla="*/ 1380707 h 3364304"/>
                <a:gd name="connsiteX7" fmla="*/ 2828769 w 2828818"/>
                <a:gd name="connsiteY7" fmla="*/ 2094858 h 3364304"/>
                <a:gd name="connsiteX8" fmla="*/ 2522497 w 2828818"/>
                <a:gd name="connsiteY8" fmla="*/ 2968364 h 3364304"/>
                <a:gd name="connsiteX9" fmla="*/ 1861016 w 2828818"/>
                <a:gd name="connsiteY9" fmla="*/ 3331389 h 336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8818" h="3364304">
                  <a:moveTo>
                    <a:pt x="1861016" y="3331389"/>
                  </a:moveTo>
                  <a:cubicBezTo>
                    <a:pt x="1579282" y="3373818"/>
                    <a:pt x="1086252" y="3406076"/>
                    <a:pt x="832092" y="3222938"/>
                  </a:cubicBezTo>
                  <a:cubicBezTo>
                    <a:pt x="577932" y="3039800"/>
                    <a:pt x="383616" y="2460381"/>
                    <a:pt x="336057" y="2232559"/>
                  </a:cubicBezTo>
                  <a:cubicBezTo>
                    <a:pt x="245031" y="1853480"/>
                    <a:pt x="73233" y="1027264"/>
                    <a:pt x="0" y="485329"/>
                  </a:cubicBezTo>
                  <a:cubicBezTo>
                    <a:pt x="397968" y="401539"/>
                    <a:pt x="1119633" y="1591204"/>
                    <a:pt x="1620462" y="2212399"/>
                  </a:cubicBezTo>
                  <a:cubicBezTo>
                    <a:pt x="1902930" y="1476058"/>
                    <a:pt x="2431930" y="-50801"/>
                    <a:pt x="2467865" y="3375"/>
                  </a:cubicBezTo>
                  <a:cubicBezTo>
                    <a:pt x="2486982" y="-62202"/>
                    <a:pt x="2689582" y="843324"/>
                    <a:pt x="2744478" y="1380707"/>
                  </a:cubicBezTo>
                  <a:lnTo>
                    <a:pt x="2828769" y="2094858"/>
                  </a:lnTo>
                  <a:cubicBezTo>
                    <a:pt x="2830893" y="2570497"/>
                    <a:pt x="2765339" y="2691167"/>
                    <a:pt x="2522497" y="2968364"/>
                  </a:cubicBezTo>
                  <a:cubicBezTo>
                    <a:pt x="2375158" y="3156329"/>
                    <a:pt x="2142750" y="3288960"/>
                    <a:pt x="1861016" y="3331389"/>
                  </a:cubicBezTo>
                  <a:close/>
                </a:path>
              </a:pathLst>
            </a:custGeom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22B192CB-5A6D-40F7-FE0F-19E53F39DE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9842612" flipH="1" flipV="1">
              <a:off x="2159620" y="6366307"/>
              <a:ext cx="1248686" cy="1329798"/>
            </a:xfrm>
            <a:custGeom>
              <a:avLst/>
              <a:gdLst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793072 w 2813738"/>
                <a:gd name="connsiteY9" fmla="*/ 1800696 h 3214044"/>
                <a:gd name="connsiteX10" fmla="*/ 2813681 w 2813738"/>
                <a:gd name="connsiteY10" fmla="*/ 2045662 h 3214044"/>
                <a:gd name="connsiteX11" fmla="*/ 2749358 w 2813738"/>
                <a:gd name="connsiteY11" fmla="*/ 2417869 h 3214044"/>
                <a:gd name="connsiteX12" fmla="*/ 2299096 w 2813738"/>
                <a:gd name="connsiteY12" fmla="*/ 3038713 h 3214044"/>
                <a:gd name="connsiteX13" fmla="*/ 1929645 w 2813738"/>
                <a:gd name="connsiteY13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784500 w 2813738"/>
                <a:gd name="connsiteY8" fmla="*/ 1753864 h 3214044"/>
                <a:gd name="connsiteX9" fmla="*/ 2813681 w 2813738"/>
                <a:gd name="connsiteY9" fmla="*/ 2045662 h 3214044"/>
                <a:gd name="connsiteX10" fmla="*/ 2749358 w 2813738"/>
                <a:gd name="connsiteY10" fmla="*/ 2417869 h 3214044"/>
                <a:gd name="connsiteX11" fmla="*/ 2299096 w 2813738"/>
                <a:gd name="connsiteY11" fmla="*/ 3038713 h 3214044"/>
                <a:gd name="connsiteX12" fmla="*/ 1929645 w 2813738"/>
                <a:gd name="connsiteY12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334808 w 2813738"/>
                <a:gd name="connsiteY4" fmla="*/ 2196353 h 3214044"/>
                <a:gd name="connsiteX5" fmla="*/ 0 w 2813738"/>
                <a:gd name="connsiteY5" fmla="*/ 481954 h 3214044"/>
                <a:gd name="connsiteX6" fmla="*/ 2467865 w 2813738"/>
                <a:gd name="connsiteY6" fmla="*/ 0 h 3214044"/>
                <a:gd name="connsiteX7" fmla="*/ 2809430 w 2813738"/>
                <a:gd name="connsiteY7" fmla="*/ 1748995 h 3214044"/>
                <a:gd name="connsiteX8" fmla="*/ 2813681 w 2813738"/>
                <a:gd name="connsiteY8" fmla="*/ 2045662 h 3214044"/>
                <a:gd name="connsiteX9" fmla="*/ 2749358 w 2813738"/>
                <a:gd name="connsiteY9" fmla="*/ 2417869 h 3214044"/>
                <a:gd name="connsiteX10" fmla="*/ 2299096 w 2813738"/>
                <a:gd name="connsiteY10" fmla="*/ 3038713 h 3214044"/>
                <a:gd name="connsiteX11" fmla="*/ 1929645 w 2813738"/>
                <a:gd name="connsiteY11" fmla="*/ 3173450 h 3214044"/>
                <a:gd name="connsiteX0" fmla="*/ 2041023 w 2925116"/>
                <a:gd name="connsiteY0" fmla="*/ 3173450 h 3214044"/>
                <a:gd name="connsiteX1" fmla="*/ 1693151 w 2925116"/>
                <a:gd name="connsiteY1" fmla="*/ 3212054 h 3214044"/>
                <a:gd name="connsiteX2" fmla="*/ 657537 w 2925116"/>
                <a:gd name="connsiteY2" fmla="*/ 2756430 h 3214044"/>
                <a:gd name="connsiteX3" fmla="*/ 447435 w 2925116"/>
                <a:gd name="connsiteY3" fmla="*/ 2229184 h 3214044"/>
                <a:gd name="connsiteX4" fmla="*/ 111378 w 2925116"/>
                <a:gd name="connsiteY4" fmla="*/ 481954 h 3214044"/>
                <a:gd name="connsiteX5" fmla="*/ 2579243 w 2925116"/>
                <a:gd name="connsiteY5" fmla="*/ 0 h 3214044"/>
                <a:gd name="connsiteX6" fmla="*/ 2920808 w 2925116"/>
                <a:gd name="connsiteY6" fmla="*/ 1748995 h 3214044"/>
                <a:gd name="connsiteX7" fmla="*/ 2925059 w 2925116"/>
                <a:gd name="connsiteY7" fmla="*/ 2045662 h 3214044"/>
                <a:gd name="connsiteX8" fmla="*/ 2860736 w 2925116"/>
                <a:gd name="connsiteY8" fmla="*/ 2417869 h 3214044"/>
                <a:gd name="connsiteX9" fmla="*/ 2410474 w 2925116"/>
                <a:gd name="connsiteY9" fmla="*/ 3038713 h 3214044"/>
                <a:gd name="connsiteX10" fmla="*/ 2041023 w 2925116"/>
                <a:gd name="connsiteY10" fmla="*/ 3173450 h 3214044"/>
                <a:gd name="connsiteX0" fmla="*/ 1929645 w 2813738"/>
                <a:gd name="connsiteY0" fmla="*/ 3173450 h 3214044"/>
                <a:gd name="connsiteX1" fmla="*/ 1581773 w 2813738"/>
                <a:gd name="connsiteY1" fmla="*/ 3212054 h 3214044"/>
                <a:gd name="connsiteX2" fmla="*/ 546159 w 2813738"/>
                <a:gd name="connsiteY2" fmla="*/ 2756430 h 3214044"/>
                <a:gd name="connsiteX3" fmla="*/ 336057 w 2813738"/>
                <a:gd name="connsiteY3" fmla="*/ 2229184 h 3214044"/>
                <a:gd name="connsiteX4" fmla="*/ 0 w 2813738"/>
                <a:gd name="connsiteY4" fmla="*/ 481954 h 3214044"/>
                <a:gd name="connsiteX5" fmla="*/ 2467865 w 2813738"/>
                <a:gd name="connsiteY5" fmla="*/ 0 h 3214044"/>
                <a:gd name="connsiteX6" fmla="*/ 2809430 w 2813738"/>
                <a:gd name="connsiteY6" fmla="*/ 1748995 h 3214044"/>
                <a:gd name="connsiteX7" fmla="*/ 2813681 w 2813738"/>
                <a:gd name="connsiteY7" fmla="*/ 2045662 h 3214044"/>
                <a:gd name="connsiteX8" fmla="*/ 2749358 w 2813738"/>
                <a:gd name="connsiteY8" fmla="*/ 2417869 h 3214044"/>
                <a:gd name="connsiteX9" fmla="*/ 2299096 w 2813738"/>
                <a:gd name="connsiteY9" fmla="*/ 3038713 h 3214044"/>
                <a:gd name="connsiteX10" fmla="*/ 1929645 w 2813738"/>
                <a:gd name="connsiteY10" fmla="*/ 3173450 h 3214044"/>
                <a:gd name="connsiteX0" fmla="*/ 1929645 w 2813738"/>
                <a:gd name="connsiteY0" fmla="*/ 3173450 h 3222394"/>
                <a:gd name="connsiteX1" fmla="*/ 1581773 w 2813738"/>
                <a:gd name="connsiteY1" fmla="*/ 3212054 h 3222394"/>
                <a:gd name="connsiteX2" fmla="*/ 634750 w 2813738"/>
                <a:gd name="connsiteY2" fmla="*/ 2993222 h 3222394"/>
                <a:gd name="connsiteX3" fmla="*/ 336057 w 2813738"/>
                <a:gd name="connsiteY3" fmla="*/ 2229184 h 3222394"/>
                <a:gd name="connsiteX4" fmla="*/ 0 w 2813738"/>
                <a:gd name="connsiteY4" fmla="*/ 481954 h 3222394"/>
                <a:gd name="connsiteX5" fmla="*/ 2467865 w 2813738"/>
                <a:gd name="connsiteY5" fmla="*/ 0 h 3222394"/>
                <a:gd name="connsiteX6" fmla="*/ 2809430 w 2813738"/>
                <a:gd name="connsiteY6" fmla="*/ 1748995 h 3222394"/>
                <a:gd name="connsiteX7" fmla="*/ 2813681 w 2813738"/>
                <a:gd name="connsiteY7" fmla="*/ 2045662 h 3222394"/>
                <a:gd name="connsiteX8" fmla="*/ 2749358 w 2813738"/>
                <a:gd name="connsiteY8" fmla="*/ 2417869 h 3222394"/>
                <a:gd name="connsiteX9" fmla="*/ 2299096 w 2813738"/>
                <a:gd name="connsiteY9" fmla="*/ 3038713 h 3222394"/>
                <a:gd name="connsiteX10" fmla="*/ 1929645 w 2813738"/>
                <a:gd name="connsiteY10" fmla="*/ 3173450 h 3222394"/>
                <a:gd name="connsiteX0" fmla="*/ 1929645 w 2813738"/>
                <a:gd name="connsiteY0" fmla="*/ 3173450 h 3259726"/>
                <a:gd name="connsiteX1" fmla="*/ 1581773 w 2813738"/>
                <a:gd name="connsiteY1" fmla="*/ 3212054 h 3259726"/>
                <a:gd name="connsiteX2" fmla="*/ 634750 w 2813738"/>
                <a:gd name="connsiteY2" fmla="*/ 2993222 h 3259726"/>
                <a:gd name="connsiteX3" fmla="*/ 336057 w 2813738"/>
                <a:gd name="connsiteY3" fmla="*/ 2229184 h 3259726"/>
                <a:gd name="connsiteX4" fmla="*/ 0 w 2813738"/>
                <a:gd name="connsiteY4" fmla="*/ 481954 h 3259726"/>
                <a:gd name="connsiteX5" fmla="*/ 2467865 w 2813738"/>
                <a:gd name="connsiteY5" fmla="*/ 0 h 3259726"/>
                <a:gd name="connsiteX6" fmla="*/ 2809430 w 2813738"/>
                <a:gd name="connsiteY6" fmla="*/ 1748995 h 3259726"/>
                <a:gd name="connsiteX7" fmla="*/ 2813681 w 2813738"/>
                <a:gd name="connsiteY7" fmla="*/ 2045662 h 3259726"/>
                <a:gd name="connsiteX8" fmla="*/ 2749358 w 2813738"/>
                <a:gd name="connsiteY8" fmla="*/ 2417869 h 3259726"/>
                <a:gd name="connsiteX9" fmla="*/ 2299096 w 2813738"/>
                <a:gd name="connsiteY9" fmla="*/ 3038713 h 3259726"/>
                <a:gd name="connsiteX10" fmla="*/ 1929645 w 2813738"/>
                <a:gd name="connsiteY10" fmla="*/ 3173450 h 3259726"/>
                <a:gd name="connsiteX0" fmla="*/ 1929645 w 2813738"/>
                <a:gd name="connsiteY0" fmla="*/ 3173450 h 3173450"/>
                <a:gd name="connsiteX1" fmla="*/ 634750 w 2813738"/>
                <a:gd name="connsiteY1" fmla="*/ 2993222 h 3173450"/>
                <a:gd name="connsiteX2" fmla="*/ 336057 w 2813738"/>
                <a:gd name="connsiteY2" fmla="*/ 2229184 h 3173450"/>
                <a:gd name="connsiteX3" fmla="*/ 0 w 2813738"/>
                <a:gd name="connsiteY3" fmla="*/ 481954 h 3173450"/>
                <a:gd name="connsiteX4" fmla="*/ 2467865 w 2813738"/>
                <a:gd name="connsiteY4" fmla="*/ 0 h 3173450"/>
                <a:gd name="connsiteX5" fmla="*/ 2809430 w 2813738"/>
                <a:gd name="connsiteY5" fmla="*/ 1748995 h 3173450"/>
                <a:gd name="connsiteX6" fmla="*/ 2813681 w 2813738"/>
                <a:gd name="connsiteY6" fmla="*/ 2045662 h 3173450"/>
                <a:gd name="connsiteX7" fmla="*/ 2749358 w 2813738"/>
                <a:gd name="connsiteY7" fmla="*/ 2417869 h 3173450"/>
                <a:gd name="connsiteX8" fmla="*/ 2299096 w 2813738"/>
                <a:gd name="connsiteY8" fmla="*/ 3038713 h 3173450"/>
                <a:gd name="connsiteX9" fmla="*/ 1929645 w 2813738"/>
                <a:gd name="connsiteY9" fmla="*/ 3173450 h 3173450"/>
                <a:gd name="connsiteX0" fmla="*/ 1929645 w 2813738"/>
                <a:gd name="connsiteY0" fmla="*/ 3173450 h 3248537"/>
                <a:gd name="connsiteX1" fmla="*/ 796962 w 2813738"/>
                <a:gd name="connsiteY1" fmla="*/ 3173288 h 3248537"/>
                <a:gd name="connsiteX2" fmla="*/ 336057 w 2813738"/>
                <a:gd name="connsiteY2" fmla="*/ 2229184 h 3248537"/>
                <a:gd name="connsiteX3" fmla="*/ 0 w 2813738"/>
                <a:gd name="connsiteY3" fmla="*/ 481954 h 3248537"/>
                <a:gd name="connsiteX4" fmla="*/ 2467865 w 2813738"/>
                <a:gd name="connsiteY4" fmla="*/ 0 h 3248537"/>
                <a:gd name="connsiteX5" fmla="*/ 2809430 w 2813738"/>
                <a:gd name="connsiteY5" fmla="*/ 1748995 h 3248537"/>
                <a:gd name="connsiteX6" fmla="*/ 2813681 w 2813738"/>
                <a:gd name="connsiteY6" fmla="*/ 2045662 h 3248537"/>
                <a:gd name="connsiteX7" fmla="*/ 2749358 w 2813738"/>
                <a:gd name="connsiteY7" fmla="*/ 2417869 h 3248537"/>
                <a:gd name="connsiteX8" fmla="*/ 2299096 w 2813738"/>
                <a:gd name="connsiteY8" fmla="*/ 3038713 h 3248537"/>
                <a:gd name="connsiteX9" fmla="*/ 1929645 w 2813738"/>
                <a:gd name="connsiteY9" fmla="*/ 3173450 h 3248537"/>
                <a:gd name="connsiteX0" fmla="*/ 1929645 w 2813681"/>
                <a:gd name="connsiteY0" fmla="*/ 3173450 h 3248537"/>
                <a:gd name="connsiteX1" fmla="*/ 796962 w 2813681"/>
                <a:gd name="connsiteY1" fmla="*/ 3173288 h 3248537"/>
                <a:gd name="connsiteX2" fmla="*/ 336057 w 2813681"/>
                <a:gd name="connsiteY2" fmla="*/ 2229184 h 3248537"/>
                <a:gd name="connsiteX3" fmla="*/ 0 w 2813681"/>
                <a:gd name="connsiteY3" fmla="*/ 481954 h 3248537"/>
                <a:gd name="connsiteX4" fmla="*/ 2467865 w 2813681"/>
                <a:gd name="connsiteY4" fmla="*/ 0 h 3248537"/>
                <a:gd name="connsiteX5" fmla="*/ 2809430 w 2813681"/>
                <a:gd name="connsiteY5" fmla="*/ 1748995 h 3248537"/>
                <a:gd name="connsiteX6" fmla="*/ 2813681 w 2813681"/>
                <a:gd name="connsiteY6" fmla="*/ 2045662 h 3248537"/>
                <a:gd name="connsiteX7" fmla="*/ 2299096 w 2813681"/>
                <a:gd name="connsiteY7" fmla="*/ 3038713 h 3248537"/>
                <a:gd name="connsiteX8" fmla="*/ 1929645 w 2813681"/>
                <a:gd name="connsiteY8" fmla="*/ 3173450 h 3248537"/>
                <a:gd name="connsiteX0" fmla="*/ 1929645 w 2816936"/>
                <a:gd name="connsiteY0" fmla="*/ 3173450 h 3248537"/>
                <a:gd name="connsiteX1" fmla="*/ 796962 w 2816936"/>
                <a:gd name="connsiteY1" fmla="*/ 3173288 h 3248537"/>
                <a:gd name="connsiteX2" fmla="*/ 336057 w 2816936"/>
                <a:gd name="connsiteY2" fmla="*/ 2229184 h 3248537"/>
                <a:gd name="connsiteX3" fmla="*/ 0 w 2816936"/>
                <a:gd name="connsiteY3" fmla="*/ 481954 h 3248537"/>
                <a:gd name="connsiteX4" fmla="*/ 2467865 w 2816936"/>
                <a:gd name="connsiteY4" fmla="*/ 0 h 3248537"/>
                <a:gd name="connsiteX5" fmla="*/ 2809430 w 2816936"/>
                <a:gd name="connsiteY5" fmla="*/ 1748995 h 3248537"/>
                <a:gd name="connsiteX6" fmla="*/ 2813681 w 2816936"/>
                <a:gd name="connsiteY6" fmla="*/ 2045662 h 3248537"/>
                <a:gd name="connsiteX7" fmla="*/ 2299096 w 2816936"/>
                <a:gd name="connsiteY7" fmla="*/ 3038713 h 3248537"/>
                <a:gd name="connsiteX8" fmla="*/ 1929645 w 2816936"/>
                <a:gd name="connsiteY8" fmla="*/ 3173450 h 3248537"/>
                <a:gd name="connsiteX0" fmla="*/ 1929645 w 2817968"/>
                <a:gd name="connsiteY0" fmla="*/ 3173450 h 3248537"/>
                <a:gd name="connsiteX1" fmla="*/ 796962 w 2817968"/>
                <a:gd name="connsiteY1" fmla="*/ 3173288 h 3248537"/>
                <a:gd name="connsiteX2" fmla="*/ 336057 w 2817968"/>
                <a:gd name="connsiteY2" fmla="*/ 2229184 h 3248537"/>
                <a:gd name="connsiteX3" fmla="*/ 0 w 2817968"/>
                <a:gd name="connsiteY3" fmla="*/ 481954 h 3248537"/>
                <a:gd name="connsiteX4" fmla="*/ 2467865 w 2817968"/>
                <a:gd name="connsiteY4" fmla="*/ 0 h 3248537"/>
                <a:gd name="connsiteX5" fmla="*/ 2809430 w 2817968"/>
                <a:gd name="connsiteY5" fmla="*/ 1748995 h 3248537"/>
                <a:gd name="connsiteX6" fmla="*/ 2813681 w 2817968"/>
                <a:gd name="connsiteY6" fmla="*/ 2045662 h 3248537"/>
                <a:gd name="connsiteX7" fmla="*/ 2299096 w 2817968"/>
                <a:gd name="connsiteY7" fmla="*/ 3038713 h 3248537"/>
                <a:gd name="connsiteX8" fmla="*/ 1929645 w 2817968"/>
                <a:gd name="connsiteY8" fmla="*/ 3173450 h 3248537"/>
                <a:gd name="connsiteX0" fmla="*/ 1929645 w 2818220"/>
                <a:gd name="connsiteY0" fmla="*/ 3173450 h 3248983"/>
                <a:gd name="connsiteX1" fmla="*/ 796962 w 2818220"/>
                <a:gd name="connsiteY1" fmla="*/ 3173288 h 3248983"/>
                <a:gd name="connsiteX2" fmla="*/ 336057 w 2818220"/>
                <a:gd name="connsiteY2" fmla="*/ 2229184 h 3248983"/>
                <a:gd name="connsiteX3" fmla="*/ 0 w 2818220"/>
                <a:gd name="connsiteY3" fmla="*/ 481954 h 3248983"/>
                <a:gd name="connsiteX4" fmla="*/ 2467865 w 2818220"/>
                <a:gd name="connsiteY4" fmla="*/ 0 h 3248983"/>
                <a:gd name="connsiteX5" fmla="*/ 2809430 w 2818220"/>
                <a:gd name="connsiteY5" fmla="*/ 1748995 h 3248983"/>
                <a:gd name="connsiteX6" fmla="*/ 2813681 w 2818220"/>
                <a:gd name="connsiteY6" fmla="*/ 2045662 h 3248983"/>
                <a:gd name="connsiteX7" fmla="*/ 2318165 w 2818220"/>
                <a:gd name="connsiteY7" fmla="*/ 3027931 h 3248983"/>
                <a:gd name="connsiteX8" fmla="*/ 1929645 w 2818220"/>
                <a:gd name="connsiteY8" fmla="*/ 3173450 h 3248983"/>
                <a:gd name="connsiteX0" fmla="*/ 1872966 w 2818220"/>
                <a:gd name="connsiteY0" fmla="*/ 3389204 h 3395069"/>
                <a:gd name="connsiteX1" fmla="*/ 796962 w 2818220"/>
                <a:gd name="connsiteY1" fmla="*/ 3173288 h 3395069"/>
                <a:gd name="connsiteX2" fmla="*/ 336057 w 2818220"/>
                <a:gd name="connsiteY2" fmla="*/ 2229184 h 3395069"/>
                <a:gd name="connsiteX3" fmla="*/ 0 w 2818220"/>
                <a:gd name="connsiteY3" fmla="*/ 481954 h 3395069"/>
                <a:gd name="connsiteX4" fmla="*/ 2467865 w 2818220"/>
                <a:gd name="connsiteY4" fmla="*/ 0 h 3395069"/>
                <a:gd name="connsiteX5" fmla="*/ 2809430 w 2818220"/>
                <a:gd name="connsiteY5" fmla="*/ 1748995 h 3395069"/>
                <a:gd name="connsiteX6" fmla="*/ 2813681 w 2818220"/>
                <a:gd name="connsiteY6" fmla="*/ 2045662 h 3395069"/>
                <a:gd name="connsiteX7" fmla="*/ 2318165 w 2818220"/>
                <a:gd name="connsiteY7" fmla="*/ 3027931 h 3395069"/>
                <a:gd name="connsiteX8" fmla="*/ 1872966 w 2818220"/>
                <a:gd name="connsiteY8" fmla="*/ 3389204 h 3395069"/>
                <a:gd name="connsiteX0" fmla="*/ 1861016 w 2818220"/>
                <a:gd name="connsiteY0" fmla="*/ 3328014 h 3339978"/>
                <a:gd name="connsiteX1" fmla="*/ 796962 w 2818220"/>
                <a:gd name="connsiteY1" fmla="*/ 3173288 h 3339978"/>
                <a:gd name="connsiteX2" fmla="*/ 336057 w 2818220"/>
                <a:gd name="connsiteY2" fmla="*/ 2229184 h 3339978"/>
                <a:gd name="connsiteX3" fmla="*/ 0 w 2818220"/>
                <a:gd name="connsiteY3" fmla="*/ 481954 h 3339978"/>
                <a:gd name="connsiteX4" fmla="*/ 2467865 w 2818220"/>
                <a:gd name="connsiteY4" fmla="*/ 0 h 3339978"/>
                <a:gd name="connsiteX5" fmla="*/ 2809430 w 2818220"/>
                <a:gd name="connsiteY5" fmla="*/ 1748995 h 3339978"/>
                <a:gd name="connsiteX6" fmla="*/ 2813681 w 2818220"/>
                <a:gd name="connsiteY6" fmla="*/ 2045662 h 3339978"/>
                <a:gd name="connsiteX7" fmla="*/ 2318165 w 2818220"/>
                <a:gd name="connsiteY7" fmla="*/ 3027931 h 3339978"/>
                <a:gd name="connsiteX8" fmla="*/ 1861016 w 2818220"/>
                <a:gd name="connsiteY8" fmla="*/ 3328014 h 3339978"/>
                <a:gd name="connsiteX0" fmla="*/ 1861016 w 2820003"/>
                <a:gd name="connsiteY0" fmla="*/ 3328014 h 3339751"/>
                <a:gd name="connsiteX1" fmla="*/ 796962 w 2820003"/>
                <a:gd name="connsiteY1" fmla="*/ 3173288 h 3339751"/>
                <a:gd name="connsiteX2" fmla="*/ 336057 w 2820003"/>
                <a:gd name="connsiteY2" fmla="*/ 2229184 h 3339751"/>
                <a:gd name="connsiteX3" fmla="*/ 0 w 2820003"/>
                <a:gd name="connsiteY3" fmla="*/ 481954 h 3339751"/>
                <a:gd name="connsiteX4" fmla="*/ 2467865 w 2820003"/>
                <a:gd name="connsiteY4" fmla="*/ 0 h 3339751"/>
                <a:gd name="connsiteX5" fmla="*/ 2809430 w 2820003"/>
                <a:gd name="connsiteY5" fmla="*/ 1748995 h 3339751"/>
                <a:gd name="connsiteX6" fmla="*/ 2813681 w 2820003"/>
                <a:gd name="connsiteY6" fmla="*/ 2045662 h 3339751"/>
                <a:gd name="connsiteX7" fmla="*/ 2410534 w 2820003"/>
                <a:gd name="connsiteY7" fmla="*/ 3031066 h 3339751"/>
                <a:gd name="connsiteX8" fmla="*/ 1861016 w 2820003"/>
                <a:gd name="connsiteY8" fmla="*/ 3328014 h 3339751"/>
                <a:gd name="connsiteX0" fmla="*/ 1861016 w 2819648"/>
                <a:gd name="connsiteY0" fmla="*/ 3328014 h 3339751"/>
                <a:gd name="connsiteX1" fmla="*/ 796962 w 2819648"/>
                <a:gd name="connsiteY1" fmla="*/ 3173288 h 3339751"/>
                <a:gd name="connsiteX2" fmla="*/ 336057 w 2819648"/>
                <a:gd name="connsiteY2" fmla="*/ 2229184 h 3339751"/>
                <a:gd name="connsiteX3" fmla="*/ 0 w 2819648"/>
                <a:gd name="connsiteY3" fmla="*/ 481954 h 3339751"/>
                <a:gd name="connsiteX4" fmla="*/ 2467865 w 2819648"/>
                <a:gd name="connsiteY4" fmla="*/ 0 h 3339751"/>
                <a:gd name="connsiteX5" fmla="*/ 2809430 w 2819648"/>
                <a:gd name="connsiteY5" fmla="*/ 1748995 h 3339751"/>
                <a:gd name="connsiteX6" fmla="*/ 2813681 w 2819648"/>
                <a:gd name="connsiteY6" fmla="*/ 2045662 h 3339751"/>
                <a:gd name="connsiteX7" fmla="*/ 2410534 w 2819648"/>
                <a:gd name="connsiteY7" fmla="*/ 3031066 h 3339751"/>
                <a:gd name="connsiteX8" fmla="*/ 1861016 w 2819648"/>
                <a:gd name="connsiteY8" fmla="*/ 3328014 h 3339751"/>
                <a:gd name="connsiteX0" fmla="*/ 1861016 w 2820851"/>
                <a:gd name="connsiteY0" fmla="*/ 3328014 h 3341130"/>
                <a:gd name="connsiteX1" fmla="*/ 796962 w 2820851"/>
                <a:gd name="connsiteY1" fmla="*/ 3173288 h 3341130"/>
                <a:gd name="connsiteX2" fmla="*/ 336057 w 2820851"/>
                <a:gd name="connsiteY2" fmla="*/ 2229184 h 3341130"/>
                <a:gd name="connsiteX3" fmla="*/ 0 w 2820851"/>
                <a:gd name="connsiteY3" fmla="*/ 481954 h 3341130"/>
                <a:gd name="connsiteX4" fmla="*/ 2467865 w 2820851"/>
                <a:gd name="connsiteY4" fmla="*/ 0 h 3341130"/>
                <a:gd name="connsiteX5" fmla="*/ 2809430 w 2820851"/>
                <a:gd name="connsiteY5" fmla="*/ 1748995 h 3341130"/>
                <a:gd name="connsiteX6" fmla="*/ 2813681 w 2820851"/>
                <a:gd name="connsiteY6" fmla="*/ 2045662 h 3341130"/>
                <a:gd name="connsiteX7" fmla="*/ 2452877 w 2820851"/>
                <a:gd name="connsiteY7" fmla="*/ 3012062 h 3341130"/>
                <a:gd name="connsiteX8" fmla="*/ 1861016 w 282085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9430 w 2835461"/>
                <a:gd name="connsiteY5" fmla="*/ 1748995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35461"/>
                <a:gd name="connsiteY0" fmla="*/ 3328014 h 3341130"/>
                <a:gd name="connsiteX1" fmla="*/ 796962 w 2835461"/>
                <a:gd name="connsiteY1" fmla="*/ 3173288 h 3341130"/>
                <a:gd name="connsiteX2" fmla="*/ 336057 w 2835461"/>
                <a:gd name="connsiteY2" fmla="*/ 2229184 h 3341130"/>
                <a:gd name="connsiteX3" fmla="*/ 0 w 2835461"/>
                <a:gd name="connsiteY3" fmla="*/ 481954 h 3341130"/>
                <a:gd name="connsiteX4" fmla="*/ 2467865 w 2835461"/>
                <a:gd name="connsiteY4" fmla="*/ 0 h 3341130"/>
                <a:gd name="connsiteX5" fmla="*/ 2803530 w 2835461"/>
                <a:gd name="connsiteY5" fmla="*/ 1718331 h 3341130"/>
                <a:gd name="connsiteX6" fmla="*/ 2828769 w 2835461"/>
                <a:gd name="connsiteY6" fmla="*/ 2091483 h 3341130"/>
                <a:gd name="connsiteX7" fmla="*/ 2452877 w 2835461"/>
                <a:gd name="connsiteY7" fmla="*/ 3012062 h 3341130"/>
                <a:gd name="connsiteX8" fmla="*/ 1861016 w 2835461"/>
                <a:gd name="connsiteY8" fmla="*/ 3328014 h 3341130"/>
                <a:gd name="connsiteX0" fmla="*/ 1861016 w 2829919"/>
                <a:gd name="connsiteY0" fmla="*/ 3328014 h 3341130"/>
                <a:gd name="connsiteX1" fmla="*/ 796962 w 2829919"/>
                <a:gd name="connsiteY1" fmla="*/ 3173288 h 3341130"/>
                <a:gd name="connsiteX2" fmla="*/ 336057 w 2829919"/>
                <a:gd name="connsiteY2" fmla="*/ 2229184 h 3341130"/>
                <a:gd name="connsiteX3" fmla="*/ 0 w 2829919"/>
                <a:gd name="connsiteY3" fmla="*/ 481954 h 3341130"/>
                <a:gd name="connsiteX4" fmla="*/ 2467865 w 2829919"/>
                <a:gd name="connsiteY4" fmla="*/ 0 h 3341130"/>
                <a:gd name="connsiteX5" fmla="*/ 2803530 w 2829919"/>
                <a:gd name="connsiteY5" fmla="*/ 1718331 h 3341130"/>
                <a:gd name="connsiteX6" fmla="*/ 2828769 w 2829919"/>
                <a:gd name="connsiteY6" fmla="*/ 2091483 h 3341130"/>
                <a:gd name="connsiteX7" fmla="*/ 2452877 w 2829919"/>
                <a:gd name="connsiteY7" fmla="*/ 3012062 h 3341130"/>
                <a:gd name="connsiteX8" fmla="*/ 1861016 w 2829919"/>
                <a:gd name="connsiteY8" fmla="*/ 3328014 h 3341130"/>
                <a:gd name="connsiteX0" fmla="*/ 1861016 w 2829919"/>
                <a:gd name="connsiteY0" fmla="*/ 3328014 h 3346886"/>
                <a:gd name="connsiteX1" fmla="*/ 796962 w 2829919"/>
                <a:gd name="connsiteY1" fmla="*/ 3173288 h 3346886"/>
                <a:gd name="connsiteX2" fmla="*/ 336057 w 2829919"/>
                <a:gd name="connsiteY2" fmla="*/ 2229184 h 3346886"/>
                <a:gd name="connsiteX3" fmla="*/ 0 w 2829919"/>
                <a:gd name="connsiteY3" fmla="*/ 481954 h 3346886"/>
                <a:gd name="connsiteX4" fmla="*/ 2467865 w 2829919"/>
                <a:gd name="connsiteY4" fmla="*/ 0 h 3346886"/>
                <a:gd name="connsiteX5" fmla="*/ 2803530 w 2829919"/>
                <a:gd name="connsiteY5" fmla="*/ 1718331 h 3346886"/>
                <a:gd name="connsiteX6" fmla="*/ 2828769 w 2829919"/>
                <a:gd name="connsiteY6" fmla="*/ 2091483 h 3346886"/>
                <a:gd name="connsiteX7" fmla="*/ 2452877 w 2829919"/>
                <a:gd name="connsiteY7" fmla="*/ 3012062 h 3346886"/>
                <a:gd name="connsiteX8" fmla="*/ 1861016 w 2829919"/>
                <a:gd name="connsiteY8" fmla="*/ 3328014 h 334688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2467865 w 2829919"/>
                <a:gd name="connsiteY4" fmla="*/ 0 h 3352626"/>
                <a:gd name="connsiteX5" fmla="*/ 2803530 w 2829919"/>
                <a:gd name="connsiteY5" fmla="*/ 1718331 h 3352626"/>
                <a:gd name="connsiteX6" fmla="*/ 2828769 w 2829919"/>
                <a:gd name="connsiteY6" fmla="*/ 2091483 h 3352626"/>
                <a:gd name="connsiteX7" fmla="*/ 2452877 w 2829919"/>
                <a:gd name="connsiteY7" fmla="*/ 3012062 h 3352626"/>
                <a:gd name="connsiteX8" fmla="*/ 1861016 w 2829919"/>
                <a:gd name="connsiteY8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36004 w 2829919"/>
                <a:gd name="connsiteY4" fmla="*/ 2119429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2626"/>
                <a:gd name="connsiteX1" fmla="*/ 796962 w 2829919"/>
                <a:gd name="connsiteY1" fmla="*/ 3173288 h 3352626"/>
                <a:gd name="connsiteX2" fmla="*/ 336057 w 2829919"/>
                <a:gd name="connsiteY2" fmla="*/ 2229184 h 3352626"/>
                <a:gd name="connsiteX3" fmla="*/ 0 w 2829919"/>
                <a:gd name="connsiteY3" fmla="*/ 481954 h 3352626"/>
                <a:gd name="connsiteX4" fmla="*/ 1649572 w 2829919"/>
                <a:gd name="connsiteY4" fmla="*/ 2189943 h 3352626"/>
                <a:gd name="connsiteX5" fmla="*/ 2467865 w 2829919"/>
                <a:gd name="connsiteY5" fmla="*/ 0 h 3352626"/>
                <a:gd name="connsiteX6" fmla="*/ 2803530 w 2829919"/>
                <a:gd name="connsiteY6" fmla="*/ 1718331 h 3352626"/>
                <a:gd name="connsiteX7" fmla="*/ 2828769 w 2829919"/>
                <a:gd name="connsiteY7" fmla="*/ 2091483 h 3352626"/>
                <a:gd name="connsiteX8" fmla="*/ 2452877 w 2829919"/>
                <a:gd name="connsiteY8" fmla="*/ 3012062 h 3352626"/>
                <a:gd name="connsiteX9" fmla="*/ 1861016 w 2829919"/>
                <a:gd name="connsiteY9" fmla="*/ 3328014 h 3352626"/>
                <a:gd name="connsiteX0" fmla="*/ 1861016 w 2829919"/>
                <a:gd name="connsiteY0" fmla="*/ 3328014 h 3359247"/>
                <a:gd name="connsiteX1" fmla="*/ 796962 w 2829919"/>
                <a:gd name="connsiteY1" fmla="*/ 3173288 h 3359247"/>
                <a:gd name="connsiteX2" fmla="*/ 336057 w 2829919"/>
                <a:gd name="connsiteY2" fmla="*/ 2229184 h 3359247"/>
                <a:gd name="connsiteX3" fmla="*/ 0 w 2829919"/>
                <a:gd name="connsiteY3" fmla="*/ 481954 h 3359247"/>
                <a:gd name="connsiteX4" fmla="*/ 1649572 w 2829919"/>
                <a:gd name="connsiteY4" fmla="*/ 2189943 h 3359247"/>
                <a:gd name="connsiteX5" fmla="*/ 2467865 w 2829919"/>
                <a:gd name="connsiteY5" fmla="*/ 0 h 3359247"/>
                <a:gd name="connsiteX6" fmla="*/ 2803530 w 2829919"/>
                <a:gd name="connsiteY6" fmla="*/ 1718331 h 3359247"/>
                <a:gd name="connsiteX7" fmla="*/ 2828769 w 2829919"/>
                <a:gd name="connsiteY7" fmla="*/ 2091483 h 3359247"/>
                <a:gd name="connsiteX8" fmla="*/ 2452877 w 2829919"/>
                <a:gd name="connsiteY8" fmla="*/ 3012062 h 3359247"/>
                <a:gd name="connsiteX9" fmla="*/ 1861016 w 2829919"/>
                <a:gd name="connsiteY9" fmla="*/ 3328014 h 3359247"/>
                <a:gd name="connsiteX0" fmla="*/ 1861016 w 2830596"/>
                <a:gd name="connsiteY0" fmla="*/ 3328014 h 3342040"/>
                <a:gd name="connsiteX1" fmla="*/ 796962 w 2830596"/>
                <a:gd name="connsiteY1" fmla="*/ 3173288 h 3342040"/>
                <a:gd name="connsiteX2" fmla="*/ 336057 w 2830596"/>
                <a:gd name="connsiteY2" fmla="*/ 2229184 h 3342040"/>
                <a:gd name="connsiteX3" fmla="*/ 0 w 2830596"/>
                <a:gd name="connsiteY3" fmla="*/ 481954 h 3342040"/>
                <a:gd name="connsiteX4" fmla="*/ 1649572 w 2830596"/>
                <a:gd name="connsiteY4" fmla="*/ 2189943 h 3342040"/>
                <a:gd name="connsiteX5" fmla="*/ 2467865 w 2830596"/>
                <a:gd name="connsiteY5" fmla="*/ 0 h 3342040"/>
                <a:gd name="connsiteX6" fmla="*/ 2803530 w 2830596"/>
                <a:gd name="connsiteY6" fmla="*/ 1718331 h 3342040"/>
                <a:gd name="connsiteX7" fmla="*/ 2828769 w 2830596"/>
                <a:gd name="connsiteY7" fmla="*/ 2091483 h 3342040"/>
                <a:gd name="connsiteX8" fmla="*/ 2516033 w 2830596"/>
                <a:gd name="connsiteY8" fmla="*/ 2999544 h 3342040"/>
                <a:gd name="connsiteX9" fmla="*/ 1861016 w 2830596"/>
                <a:gd name="connsiteY9" fmla="*/ 3328014 h 3342040"/>
                <a:gd name="connsiteX0" fmla="*/ 1861016 w 2830709"/>
                <a:gd name="connsiteY0" fmla="*/ 3328014 h 3344557"/>
                <a:gd name="connsiteX1" fmla="*/ 796962 w 2830709"/>
                <a:gd name="connsiteY1" fmla="*/ 3173288 h 3344557"/>
                <a:gd name="connsiteX2" fmla="*/ 336057 w 2830709"/>
                <a:gd name="connsiteY2" fmla="*/ 2229184 h 3344557"/>
                <a:gd name="connsiteX3" fmla="*/ 0 w 2830709"/>
                <a:gd name="connsiteY3" fmla="*/ 481954 h 3344557"/>
                <a:gd name="connsiteX4" fmla="*/ 1649572 w 2830709"/>
                <a:gd name="connsiteY4" fmla="*/ 2189943 h 3344557"/>
                <a:gd name="connsiteX5" fmla="*/ 2467865 w 2830709"/>
                <a:gd name="connsiteY5" fmla="*/ 0 h 3344557"/>
                <a:gd name="connsiteX6" fmla="*/ 2803530 w 2830709"/>
                <a:gd name="connsiteY6" fmla="*/ 1718331 h 3344557"/>
                <a:gd name="connsiteX7" fmla="*/ 2828769 w 2830709"/>
                <a:gd name="connsiteY7" fmla="*/ 2091483 h 3344557"/>
                <a:gd name="connsiteX8" fmla="*/ 2522497 w 2830709"/>
                <a:gd name="connsiteY8" fmla="*/ 2964989 h 3344557"/>
                <a:gd name="connsiteX9" fmla="*/ 1861016 w 2830709"/>
                <a:gd name="connsiteY9" fmla="*/ 3328014 h 3344557"/>
                <a:gd name="connsiteX0" fmla="*/ 1861016 w 2830709"/>
                <a:gd name="connsiteY0" fmla="*/ 3328014 h 3359688"/>
                <a:gd name="connsiteX1" fmla="*/ 796962 w 2830709"/>
                <a:gd name="connsiteY1" fmla="*/ 3173288 h 3359688"/>
                <a:gd name="connsiteX2" fmla="*/ 336057 w 2830709"/>
                <a:gd name="connsiteY2" fmla="*/ 2229184 h 3359688"/>
                <a:gd name="connsiteX3" fmla="*/ 0 w 2830709"/>
                <a:gd name="connsiteY3" fmla="*/ 481954 h 3359688"/>
                <a:gd name="connsiteX4" fmla="*/ 1649572 w 2830709"/>
                <a:gd name="connsiteY4" fmla="*/ 2189943 h 3359688"/>
                <a:gd name="connsiteX5" fmla="*/ 2467865 w 2830709"/>
                <a:gd name="connsiteY5" fmla="*/ 0 h 3359688"/>
                <a:gd name="connsiteX6" fmla="*/ 2803530 w 2830709"/>
                <a:gd name="connsiteY6" fmla="*/ 1718331 h 3359688"/>
                <a:gd name="connsiteX7" fmla="*/ 2828769 w 2830709"/>
                <a:gd name="connsiteY7" fmla="*/ 2091483 h 3359688"/>
                <a:gd name="connsiteX8" fmla="*/ 2522497 w 2830709"/>
                <a:gd name="connsiteY8" fmla="*/ 2964989 h 3359688"/>
                <a:gd name="connsiteX9" fmla="*/ 1861016 w 2830709"/>
                <a:gd name="connsiteY9" fmla="*/ 3328014 h 3359688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49572 w 2830709"/>
                <a:gd name="connsiteY4" fmla="*/ 2189943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803530 w 2830709"/>
                <a:gd name="connsiteY6" fmla="*/ 1718331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9262 w 2830709"/>
                <a:gd name="connsiteY6" fmla="*/ 1436277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30709"/>
                <a:gd name="connsiteY0" fmla="*/ 3328014 h 3360929"/>
                <a:gd name="connsiteX1" fmla="*/ 832092 w 2830709"/>
                <a:gd name="connsiteY1" fmla="*/ 3219563 h 3360929"/>
                <a:gd name="connsiteX2" fmla="*/ 336057 w 2830709"/>
                <a:gd name="connsiteY2" fmla="*/ 2229184 h 3360929"/>
                <a:gd name="connsiteX3" fmla="*/ 0 w 2830709"/>
                <a:gd name="connsiteY3" fmla="*/ 481954 h 3360929"/>
                <a:gd name="connsiteX4" fmla="*/ 1620462 w 2830709"/>
                <a:gd name="connsiteY4" fmla="*/ 2209024 h 3360929"/>
                <a:gd name="connsiteX5" fmla="*/ 2467865 w 2830709"/>
                <a:gd name="connsiteY5" fmla="*/ 0 h 3360929"/>
                <a:gd name="connsiteX6" fmla="*/ 2744478 w 2830709"/>
                <a:gd name="connsiteY6" fmla="*/ 1377332 h 3360929"/>
                <a:gd name="connsiteX7" fmla="*/ 2828769 w 2830709"/>
                <a:gd name="connsiteY7" fmla="*/ 2091483 h 3360929"/>
                <a:gd name="connsiteX8" fmla="*/ 2522497 w 2830709"/>
                <a:gd name="connsiteY8" fmla="*/ 2964989 h 3360929"/>
                <a:gd name="connsiteX9" fmla="*/ 1861016 w 2830709"/>
                <a:gd name="connsiteY9" fmla="*/ 3328014 h 3360929"/>
                <a:gd name="connsiteX0" fmla="*/ 1861016 w 2828818"/>
                <a:gd name="connsiteY0" fmla="*/ 3328014 h 3360929"/>
                <a:gd name="connsiteX1" fmla="*/ 832092 w 2828818"/>
                <a:gd name="connsiteY1" fmla="*/ 3219563 h 3360929"/>
                <a:gd name="connsiteX2" fmla="*/ 336057 w 2828818"/>
                <a:gd name="connsiteY2" fmla="*/ 2229184 h 3360929"/>
                <a:gd name="connsiteX3" fmla="*/ 0 w 2828818"/>
                <a:gd name="connsiteY3" fmla="*/ 481954 h 3360929"/>
                <a:gd name="connsiteX4" fmla="*/ 1620462 w 2828818"/>
                <a:gd name="connsiteY4" fmla="*/ 2209024 h 3360929"/>
                <a:gd name="connsiteX5" fmla="*/ 2467865 w 2828818"/>
                <a:gd name="connsiteY5" fmla="*/ 0 h 3360929"/>
                <a:gd name="connsiteX6" fmla="*/ 2744478 w 2828818"/>
                <a:gd name="connsiteY6" fmla="*/ 1377332 h 3360929"/>
                <a:gd name="connsiteX7" fmla="*/ 2828769 w 2828818"/>
                <a:gd name="connsiteY7" fmla="*/ 2091483 h 3360929"/>
                <a:gd name="connsiteX8" fmla="*/ 2522497 w 2828818"/>
                <a:gd name="connsiteY8" fmla="*/ 2964989 h 3360929"/>
                <a:gd name="connsiteX9" fmla="*/ 1861016 w 2828818"/>
                <a:gd name="connsiteY9" fmla="*/ 3328014 h 3360929"/>
                <a:gd name="connsiteX0" fmla="*/ 1861016 w 2828818"/>
                <a:gd name="connsiteY0" fmla="*/ 3329418 h 3362333"/>
                <a:gd name="connsiteX1" fmla="*/ 832092 w 2828818"/>
                <a:gd name="connsiteY1" fmla="*/ 3220967 h 3362333"/>
                <a:gd name="connsiteX2" fmla="*/ 336057 w 2828818"/>
                <a:gd name="connsiteY2" fmla="*/ 2230588 h 3362333"/>
                <a:gd name="connsiteX3" fmla="*/ 0 w 2828818"/>
                <a:gd name="connsiteY3" fmla="*/ 483358 h 3362333"/>
                <a:gd name="connsiteX4" fmla="*/ 1620462 w 2828818"/>
                <a:gd name="connsiteY4" fmla="*/ 2210428 h 3362333"/>
                <a:gd name="connsiteX5" fmla="*/ 2467865 w 2828818"/>
                <a:gd name="connsiteY5" fmla="*/ 1404 h 3362333"/>
                <a:gd name="connsiteX6" fmla="*/ 2744478 w 2828818"/>
                <a:gd name="connsiteY6" fmla="*/ 1378736 h 3362333"/>
                <a:gd name="connsiteX7" fmla="*/ 2828769 w 2828818"/>
                <a:gd name="connsiteY7" fmla="*/ 2092887 h 3362333"/>
                <a:gd name="connsiteX8" fmla="*/ 2522497 w 2828818"/>
                <a:gd name="connsiteY8" fmla="*/ 2966393 h 3362333"/>
                <a:gd name="connsiteX9" fmla="*/ 1861016 w 2828818"/>
                <a:gd name="connsiteY9" fmla="*/ 3329418 h 3362333"/>
                <a:gd name="connsiteX0" fmla="*/ 1861016 w 2828818"/>
                <a:gd name="connsiteY0" fmla="*/ 3331389 h 3364304"/>
                <a:gd name="connsiteX1" fmla="*/ 832092 w 2828818"/>
                <a:gd name="connsiteY1" fmla="*/ 3222938 h 3364304"/>
                <a:gd name="connsiteX2" fmla="*/ 336057 w 2828818"/>
                <a:gd name="connsiteY2" fmla="*/ 2232559 h 3364304"/>
                <a:gd name="connsiteX3" fmla="*/ 0 w 2828818"/>
                <a:gd name="connsiteY3" fmla="*/ 485329 h 3364304"/>
                <a:gd name="connsiteX4" fmla="*/ 1620462 w 2828818"/>
                <a:gd name="connsiteY4" fmla="*/ 2212399 h 3364304"/>
                <a:gd name="connsiteX5" fmla="*/ 2467865 w 2828818"/>
                <a:gd name="connsiteY5" fmla="*/ 3375 h 3364304"/>
                <a:gd name="connsiteX6" fmla="*/ 2744478 w 2828818"/>
                <a:gd name="connsiteY6" fmla="*/ 1380707 h 3364304"/>
                <a:gd name="connsiteX7" fmla="*/ 2828769 w 2828818"/>
                <a:gd name="connsiteY7" fmla="*/ 2094858 h 3364304"/>
                <a:gd name="connsiteX8" fmla="*/ 2522497 w 2828818"/>
                <a:gd name="connsiteY8" fmla="*/ 2968364 h 3364304"/>
                <a:gd name="connsiteX9" fmla="*/ 1861016 w 2828818"/>
                <a:gd name="connsiteY9" fmla="*/ 3331389 h 3364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28818" h="3364304">
                  <a:moveTo>
                    <a:pt x="1861016" y="3331389"/>
                  </a:moveTo>
                  <a:cubicBezTo>
                    <a:pt x="1579282" y="3373818"/>
                    <a:pt x="1086252" y="3406076"/>
                    <a:pt x="832092" y="3222938"/>
                  </a:cubicBezTo>
                  <a:cubicBezTo>
                    <a:pt x="577932" y="3039800"/>
                    <a:pt x="383616" y="2460381"/>
                    <a:pt x="336057" y="2232559"/>
                  </a:cubicBezTo>
                  <a:cubicBezTo>
                    <a:pt x="245031" y="1853480"/>
                    <a:pt x="73233" y="1027264"/>
                    <a:pt x="0" y="485329"/>
                  </a:cubicBezTo>
                  <a:cubicBezTo>
                    <a:pt x="397968" y="401539"/>
                    <a:pt x="1119633" y="1591204"/>
                    <a:pt x="1620462" y="2212399"/>
                  </a:cubicBezTo>
                  <a:cubicBezTo>
                    <a:pt x="1902930" y="1476058"/>
                    <a:pt x="2431930" y="-50801"/>
                    <a:pt x="2467865" y="3375"/>
                  </a:cubicBezTo>
                  <a:cubicBezTo>
                    <a:pt x="2486982" y="-62202"/>
                    <a:pt x="2689582" y="843324"/>
                    <a:pt x="2744478" y="1380707"/>
                  </a:cubicBezTo>
                  <a:lnTo>
                    <a:pt x="2828769" y="2094858"/>
                  </a:lnTo>
                  <a:cubicBezTo>
                    <a:pt x="2830893" y="2570497"/>
                    <a:pt x="2765339" y="2691167"/>
                    <a:pt x="2522497" y="2968364"/>
                  </a:cubicBezTo>
                  <a:cubicBezTo>
                    <a:pt x="2375158" y="3156329"/>
                    <a:pt x="2142750" y="3288960"/>
                    <a:pt x="1861016" y="3331389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A1966-66D0-0BF8-CD68-79F549D7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5382" y="2562583"/>
            <a:ext cx="6195081" cy="3652157"/>
          </a:xfrm>
        </p:spPr>
        <p:txBody>
          <a:bodyPr>
            <a:normAutofit/>
          </a:bodyPr>
          <a:lstStyle/>
          <a:p>
            <a:r>
              <a:rPr lang="en-US" sz="160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</a:t>
            </a:r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ach group to brainstorm and write down as many tasks as </a:t>
            </a:r>
            <a:r>
              <a:rPr lang="en-US" sz="160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you </a:t>
            </a:r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can think of that can be done simultaneously in the following scenarios: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Cooking a meal in the kitchen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Completing a group project for school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Running a relay race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Set a time limit (e.g., 5-7 minutes) for the brainstorming session.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After the allotted time, have each group share their list of tasks with the class.</a:t>
            </a:r>
            <a:endParaRPr lang="en-US" sz="1600">
              <a:solidFill>
                <a:schemeClr val="tx2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600">
                <a:solidFill>
                  <a:schemeClr val="tx2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</a:t>
            </a:r>
            <a:r>
              <a:rPr lang="en-US" sz="1600">
                <a:solidFill>
                  <a:schemeClr val="tx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iscuss with the class how these tasks relate to make codes with multiple algorithms. Emphasize how computers can also perform tasks concurrently to increase efficiency and speed.</a:t>
            </a:r>
            <a:endParaRPr lang="en-US" sz="16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1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271159-E90D-4F28-29DA-5CFB306F8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b="1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  <a:t>Main Activity (Pair activity – 35 mins): </a:t>
            </a:r>
            <a:br>
              <a:rPr lang="en-US" sz="3600" kern="1200"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rPr>
            </a:br>
            <a:endParaRPr lang="en-US" sz="3600" kern="12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2781751E-D14F-C66C-6EB0-4393237626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0931" y="614150"/>
            <a:ext cx="7177085" cy="5008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228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A569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F4184130-517E-D49C-CAF6-B5C696259D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3467" y="1616032"/>
            <a:ext cx="10905066" cy="362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77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94EC4-428B-F64E-37CE-0C6B1629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Ticket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92CB9-32FE-1817-DAF4-3C21AF396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https://quizlet.com/848677438/programs-with-multiple-algorithms-flash-cards/?i=37i6vf&amp;x=1jqt</a:t>
            </a:r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4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Mark as Quiz 5.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87979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184</Words>
  <Application>Microsoft Office PowerPoint</Application>
  <PresentationFormat>Widescreen</PresentationFormat>
  <Paragraphs>19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Be a Designer </vt:lpstr>
      <vt:lpstr>Lesson Objective</vt:lpstr>
      <vt:lpstr>Key Vocabulary</vt:lpstr>
      <vt:lpstr>Hook Activity – Group Activity (15 mins) </vt:lpstr>
      <vt:lpstr>Main Activity (Pair activity – 35 mins):  </vt:lpstr>
      <vt:lpstr>PowerPoint Presentation</vt:lpstr>
      <vt:lpstr>Exit Ticket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 a Designer </dc:title>
  <dc:creator>Shomaila Ali</dc:creator>
  <cp:lastModifiedBy>Shomaila Ali</cp:lastModifiedBy>
  <cp:revision>1</cp:revision>
  <dcterms:created xsi:type="dcterms:W3CDTF">2023-11-14T19:07:05Z</dcterms:created>
  <dcterms:modified xsi:type="dcterms:W3CDTF">2023-11-14T19:33:01Z</dcterms:modified>
</cp:coreProperties>
</file>