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EE335-D493-13E6-8D99-271C49FE3442}" v="27" dt="2023-10-13T16:27:5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a Iqbal" userId="S::10007@tngqatar.com::83d78f84-9291-4ea7-85be-0f19e16f49a1" providerId="AD" clId="Web-{930EE335-D493-13E6-8D99-271C49FE3442}"/>
    <pc:docChg chg="modSld">
      <pc:chgData name="Maira Iqbal" userId="S::10007@tngqatar.com::83d78f84-9291-4ea7-85be-0f19e16f49a1" providerId="AD" clId="Web-{930EE335-D493-13E6-8D99-271C49FE3442}" dt="2023-10-13T16:27:58.286" v="25" actId="20577"/>
      <pc:docMkLst>
        <pc:docMk/>
      </pc:docMkLst>
      <pc:sldChg chg="modSp">
        <pc:chgData name="Maira Iqbal" userId="S::10007@tngqatar.com::83d78f84-9291-4ea7-85be-0f19e16f49a1" providerId="AD" clId="Web-{930EE335-D493-13E6-8D99-271C49FE3442}" dt="2023-10-13T16:27:58.286" v="25" actId="20577"/>
        <pc:sldMkLst>
          <pc:docMk/>
          <pc:sldMk cId="1435965237" sldId="267"/>
        </pc:sldMkLst>
        <pc:spChg chg="mod">
          <ac:chgData name="Maira Iqbal" userId="S::10007@tngqatar.com::83d78f84-9291-4ea7-85be-0f19e16f49a1" providerId="AD" clId="Web-{930EE335-D493-13E6-8D99-271C49FE3442}" dt="2023-10-13T16:27:58.286" v="25" actId="20577"/>
          <ac:spMkLst>
            <pc:docMk/>
            <pc:sldMk cId="1435965237" sldId="267"/>
            <ac:spMk id="2" creationId="{18E7871D-C6CC-6E1C-B8BE-63B0F4DEAF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BF99-7EB6-EB47-FBDF-457B64F57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8ADC5-59D8-663D-38BC-8B7970C6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B5C2-D052-EC56-413B-8317DB4A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F6F44-7EDE-5BEA-E527-FE49E1F4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1757-54CC-467C-FCC8-93E6C1C2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5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676B-1E57-8559-B02A-D55792A8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33F5-7B63-0080-03AE-7AB8FC74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9FD87-3212-9FF1-8BD0-C977070F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5F6D-B92C-27BE-E4CA-51CA1CF9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60D1-AA18-0D07-C9D3-F3E581F1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573E1-FC36-3A5B-2678-694BCEACE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E27DB-F5F5-A717-5E21-ACBF72DB9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AC6B-3AA7-8184-ECEB-4124663F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10E3C-D001-667E-6BF6-74B8B927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777AC-23F3-76C9-6CF6-09850400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F1A4-B7D2-3609-67F5-64A144CA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E5B1-56F0-1C19-0100-A0A6F8A0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E4860-7FB5-FC6D-C914-3097DE3A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6379-A67F-446B-CD79-82AFB0A9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3000-3A3D-9223-CF61-8276E056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4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E7BE-4C97-B4D2-868E-F75D975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6A1F1-282C-47D6-ED33-4B310667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A36D-39D2-8572-55F7-9D03D673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3CD0-104A-9332-C6C4-3F87D15E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6021-3C93-1FC8-6A3C-042D7D54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6052-E3B3-EF25-709F-42EB1CC4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76B0-7E68-AAF2-E8B0-1FCABD04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C4550-3AEB-01FE-EE31-3CC2BF1DA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1E3A2-2A4B-3493-0E47-54753668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D3BFA-33B4-8948-60F7-6919990C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F081B-40CE-EB5F-9DE0-128D533B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4D51-6B97-5467-46DF-2CAB3B95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FF60A-7221-5A28-18B3-AB15ED4C0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E409C-2172-6468-46A5-9725A6441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E5B83-6224-A84E-4575-F7BA183CC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33F48-7184-F99D-164C-60B305DA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7E6C2-EBC2-5184-76B8-B41C71E9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876BD-0A8B-0EAA-85A3-CA9D63A4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2AE86-1A25-9AEA-88E5-E38ED2BA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2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3AD8-5E50-1997-79A8-C0A1DEB0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C2242-8A41-4334-C035-38A59F0C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CDC53-8ACC-4566-A32D-B585BF7B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7C26A-C95A-BBD4-F99D-DAB6C6CA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5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4A348-1459-01AE-69FC-B7E91ACC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51543-A054-8998-1E7B-783DD3B1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4EF9B-4C85-DCBA-1F9C-0AC923FD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4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111D-7A7D-2235-1532-CCC925E3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2E78-A17F-F0FD-6EAF-00D81490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DD6D4-576D-7F6E-15C1-4B1CB1AA7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8C8FB-7ED4-AEE8-637C-04B656C8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79EBF-9BAB-EEB7-C548-4449225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A628D-A1A9-D2F7-00AF-0D9A61E6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52C3-CF70-808F-0239-9AC1F519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92ABFD-DE0F-C72F-DF29-83FB8B858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D68BD-5972-C6D0-A6DB-5BC95BBF8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040E7-5EDB-7466-644E-85DFF589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EA03F-A682-4FD5-EF56-AE1893FC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42271-8778-3FE5-E68D-F23272C6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0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A302A-2554-9E3D-7398-AC3DC110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B7764-25C4-1981-49CC-53AD32E5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19AE1-F993-C55C-069F-13CB2D3C0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8A24-B7C3-4579-9E29-9A8D5EB12DB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D79E-DF0A-683D-CC32-907F05E30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F9C6-68A7-A65B-4E99-BAE31F51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90FC-2DF9-4E13-84A3-64064ED83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17C6F588-FFCC-83EB-F5B3-3545FB55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5767371" y="1058713"/>
            <a:ext cx="5943600" cy="4676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445C5-2E0F-3AFC-5CE4-D83410C6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5389419" cy="48498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9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871D-C6CC-6E1C-B8BE-63B0F4DE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Services on the internet</a:t>
            </a:r>
            <a:endParaRPr lang="en-US" sz="36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EF59FC-B251-95D8-1B1E-13E85A677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126" y="1375096"/>
            <a:ext cx="7658127" cy="4107807"/>
          </a:xfrm>
        </p:spPr>
      </p:pic>
    </p:spTree>
    <p:extLst>
      <p:ext uri="{BB962C8B-B14F-4D97-AF65-F5344CB8AC3E}">
        <p14:creationId xmlns:p14="http://schemas.microsoft.com/office/powerpoint/2010/main" val="143596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445C5-2E0F-3AFC-5CE4-D83410C6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Servers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C5E0-E498-DDF1-B594-4E771A06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493046"/>
            <a:ext cx="4777381" cy="37021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EDF49-D9C0-0005-DD7D-60F5AFF4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server stores, finds and sends files and data to other computers on its network. A server also allows other computers to share resources and communicate with one another.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03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19B8C-A345-6010-05C8-A1AC356B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6600"/>
              <a:t>Types of Servers: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721B-5741-FF62-7027-C3624B42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b="1" dirty="0"/>
              <a:t>File Servers: </a:t>
            </a:r>
            <a:r>
              <a:rPr lang="en-GB" sz="3000" dirty="0"/>
              <a:t>Store files for everyone on the network.</a:t>
            </a:r>
            <a:br>
              <a:rPr lang="en-GB" sz="3000" dirty="0"/>
            </a:br>
            <a:r>
              <a:rPr lang="en-GB" sz="3000" b="1" dirty="0"/>
              <a:t>Application servers: </a:t>
            </a:r>
            <a:r>
              <a:rPr lang="en-GB" sz="3000" dirty="0"/>
              <a:t>allows programs to be run over a network.</a:t>
            </a:r>
            <a:br>
              <a:rPr lang="en-GB" sz="3000" dirty="0"/>
            </a:br>
            <a:r>
              <a:rPr lang="en-GB" sz="3000" b="1" dirty="0"/>
              <a:t>Web Servers: </a:t>
            </a:r>
            <a:r>
              <a:rPr lang="en-GB" sz="3000" dirty="0"/>
              <a:t>hold and share web pages</a:t>
            </a:r>
            <a:br>
              <a:rPr lang="en-GB" sz="3000" dirty="0"/>
            </a:br>
            <a:r>
              <a:rPr lang="en-GB" sz="3000" b="1" dirty="0"/>
              <a:t>Print Servers: </a:t>
            </a:r>
            <a:r>
              <a:rPr lang="en-GB" sz="3000" dirty="0"/>
              <a:t>Forward documents from clients to be printed.</a:t>
            </a:r>
            <a:br>
              <a:rPr lang="en-GB" sz="3000" dirty="0"/>
            </a:br>
            <a:r>
              <a:rPr lang="en-GB" sz="3000" b="1" dirty="0"/>
              <a:t>Mail Servers: </a:t>
            </a:r>
            <a:r>
              <a:rPr lang="en-GB" sz="3000" dirty="0"/>
              <a:t>Handle email between users.</a:t>
            </a:r>
            <a:endParaRPr lang="en-GB" sz="3000" b="1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966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7CDF5-87F5-5DFC-2083-5621CCACB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683" y="918546"/>
            <a:ext cx="6631669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2FCDD-5AB6-D8E3-08E9-F933B26F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GB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26E2-B4B1-73A7-53C9-A96C49A3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84" y="1896645"/>
            <a:ext cx="3953775" cy="3064712"/>
          </a:xfrm>
        </p:spPr>
        <p:txBody>
          <a:bodyPr anchor="ctr">
            <a:normAutofit fontScale="92500"/>
          </a:bodyPr>
          <a:lstStyle/>
          <a:p>
            <a:r>
              <a:rPr lang="en-GB" sz="3200" dirty="0"/>
              <a:t>A client is a computer that requests services from the server.</a:t>
            </a:r>
            <a:br>
              <a:rPr lang="en-GB" sz="3200" dirty="0"/>
            </a:br>
            <a:r>
              <a:rPr lang="en-GB" sz="3200" dirty="0"/>
              <a:t> The server checks each request and then sends the response</a:t>
            </a:r>
          </a:p>
        </p:txBody>
      </p:sp>
    </p:spTree>
    <p:extLst>
      <p:ext uri="{BB962C8B-B14F-4D97-AF65-F5344CB8AC3E}">
        <p14:creationId xmlns:p14="http://schemas.microsoft.com/office/powerpoint/2010/main" val="350935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7D5A-F29F-A9BF-CD20-2C67B45D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GB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 Server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539C-681F-C48F-31A0-EB4B9716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84" y="1038225"/>
            <a:ext cx="4607516" cy="3923132"/>
          </a:xfrm>
        </p:spPr>
        <p:txBody>
          <a:bodyPr anchor="ctr">
            <a:normAutofit/>
          </a:bodyPr>
          <a:lstStyle/>
          <a:p>
            <a:r>
              <a:rPr lang="en-GB" sz="3600" dirty="0"/>
              <a:t>Client server network are used in schools and businesses where many computers need access to the same information or devices</a:t>
            </a:r>
          </a:p>
        </p:txBody>
      </p:sp>
    </p:spTree>
    <p:extLst>
      <p:ext uri="{BB962C8B-B14F-4D97-AF65-F5344CB8AC3E}">
        <p14:creationId xmlns:p14="http://schemas.microsoft.com/office/powerpoint/2010/main" val="91263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AC73-10FB-4ADD-65C0-64A36AC4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6FFB5-1C7E-EDB0-F5D9-2DCE590A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320" y="1675227"/>
            <a:ext cx="934936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AC73-10FB-4ADD-65C0-64A36AC4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2 &amp;3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06704-774A-1A70-68A6-55A1CAB2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66" y="1609725"/>
            <a:ext cx="8200640" cy="47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871D-C6CC-6E1C-B8BE-63B0F4DE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Internet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FEB4AA-DCD1-63CA-B169-E9B9A0446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461433"/>
            <a:ext cx="6780700" cy="39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3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149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Servers</vt:lpstr>
      <vt:lpstr>Servers</vt:lpstr>
      <vt:lpstr>Types of Servers:</vt:lpstr>
      <vt:lpstr>PowerPoint Presentation</vt:lpstr>
      <vt:lpstr>Clients</vt:lpstr>
      <vt:lpstr>Client Server networks</vt:lpstr>
      <vt:lpstr>Example 1</vt:lpstr>
      <vt:lpstr>Example 2 &amp;3 </vt:lpstr>
      <vt:lpstr>Internet</vt:lpstr>
      <vt:lpstr>Services on the internet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Servers</dc:title>
  <dc:creator>O365</dc:creator>
  <cp:lastModifiedBy>O365</cp:lastModifiedBy>
  <cp:revision>10</cp:revision>
  <dcterms:created xsi:type="dcterms:W3CDTF">2023-10-12T05:42:53Z</dcterms:created>
  <dcterms:modified xsi:type="dcterms:W3CDTF">2023-10-13T16:27:59Z</dcterms:modified>
</cp:coreProperties>
</file>