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7" r:id="rId2"/>
    <p:sldId id="284" r:id="rId3"/>
    <p:sldId id="285" r:id="rId4"/>
    <p:sldId id="299" r:id="rId5"/>
    <p:sldId id="294" r:id="rId6"/>
    <p:sldId id="279" r:id="rId7"/>
    <p:sldId id="304" r:id="rId8"/>
    <p:sldId id="305" r:id="rId9"/>
    <p:sldId id="306" r:id="rId10"/>
    <p:sldId id="301" r:id="rId11"/>
    <p:sldId id="307" r:id="rId12"/>
    <p:sldId id="308" r:id="rId13"/>
    <p:sldId id="309" r:id="rId14"/>
    <p:sldId id="310" r:id="rId15"/>
    <p:sldId id="311" r:id="rId16"/>
    <p:sldId id="315" r:id="rId17"/>
    <p:sldId id="316" r:id="rId18"/>
    <p:sldId id="312" r:id="rId19"/>
    <p:sldId id="291" r:id="rId20"/>
    <p:sldId id="313" r:id="rId21"/>
    <p:sldId id="32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004A76"/>
    <a:srgbClr val="F6B350"/>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0068" autoAdjust="0"/>
  </p:normalViewPr>
  <p:slideViewPr>
    <p:cSldViewPr snapToGrid="0">
      <p:cViewPr varScale="1">
        <p:scale>
          <a:sx n="60" d="100"/>
          <a:sy n="60" d="100"/>
        </p:scale>
        <p:origin x="1628" y="40"/>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cd0c6b642a85ca9b" providerId="LiveId" clId="{DA9AEF04-BBFE-426B-9896-1068C3F4D97E}"/>
    <pc:docChg chg="custSel addSld delSld modSld">
      <pc:chgData name="saba zubair" userId="cd0c6b642a85ca9b" providerId="LiveId" clId="{DA9AEF04-BBFE-426B-9896-1068C3F4D97E}" dt="2024-11-13T19:07:52.258" v="591" actId="2696"/>
      <pc:docMkLst>
        <pc:docMk/>
      </pc:docMkLst>
      <pc:sldChg chg="addSp modSp">
        <pc:chgData name="saba zubair" userId="cd0c6b642a85ca9b" providerId="LiveId" clId="{DA9AEF04-BBFE-426B-9896-1068C3F4D97E}" dt="2024-10-27T19:26:23.905" v="177" actId="1076"/>
        <pc:sldMkLst>
          <pc:docMk/>
          <pc:sldMk cId="2814342108" sldId="291"/>
        </pc:sldMkLst>
        <pc:spChg chg="add mod">
          <ac:chgData name="saba zubair" userId="cd0c6b642a85ca9b" providerId="LiveId" clId="{DA9AEF04-BBFE-426B-9896-1068C3F4D97E}" dt="2024-10-27T19:26:23.905" v="177" actId="1076"/>
          <ac:spMkLst>
            <pc:docMk/>
            <pc:sldMk cId="2814342108" sldId="291"/>
            <ac:spMk id="9" creationId="{752DF4C4-ECF8-4621-907B-7F56A0F4A2A0}"/>
          </ac:spMkLst>
        </pc:spChg>
      </pc:sldChg>
      <pc:sldChg chg="addSp modSp new add">
        <pc:chgData name="saba zubair" userId="cd0c6b642a85ca9b" providerId="LiveId" clId="{DA9AEF04-BBFE-426B-9896-1068C3F4D97E}" dt="2024-10-27T19:25:49.634" v="172" actId="1076"/>
        <pc:sldMkLst>
          <pc:docMk/>
          <pc:sldMk cId="338745777" sldId="312"/>
        </pc:sldMkLst>
        <pc:spChg chg="add mod">
          <ac:chgData name="saba zubair" userId="cd0c6b642a85ca9b" providerId="LiveId" clId="{DA9AEF04-BBFE-426B-9896-1068C3F4D97E}" dt="2024-10-27T19:25:08.283" v="159" actId="1076"/>
          <ac:spMkLst>
            <pc:docMk/>
            <pc:sldMk cId="338745777" sldId="312"/>
            <ac:spMk id="4" creationId="{E00535BC-AFB4-4DF5-8777-3504615B8ACF}"/>
          </ac:spMkLst>
        </pc:spChg>
        <pc:spChg chg="add mod">
          <ac:chgData name="saba zubair" userId="cd0c6b642a85ca9b" providerId="LiveId" clId="{DA9AEF04-BBFE-426B-9896-1068C3F4D97E}" dt="2024-10-27T19:25:11.526" v="160" actId="1076"/>
          <ac:spMkLst>
            <pc:docMk/>
            <pc:sldMk cId="338745777" sldId="312"/>
            <ac:spMk id="5" creationId="{7131C5D3-C9BC-4D47-A5E0-8E69B472E99E}"/>
          </ac:spMkLst>
        </pc:spChg>
        <pc:picChg chg="add mod">
          <ac:chgData name="saba zubair" userId="cd0c6b642a85ca9b" providerId="LiveId" clId="{DA9AEF04-BBFE-426B-9896-1068C3F4D97E}" dt="2024-10-27T19:25:47.620" v="171" actId="1076"/>
          <ac:picMkLst>
            <pc:docMk/>
            <pc:sldMk cId="338745777" sldId="312"/>
            <ac:picMk id="6" creationId="{EC08DA3C-FF5E-4E74-99A8-512375F262AB}"/>
          </ac:picMkLst>
        </pc:picChg>
        <pc:picChg chg="add mod">
          <ac:chgData name="saba zubair" userId="cd0c6b642a85ca9b" providerId="LiveId" clId="{DA9AEF04-BBFE-426B-9896-1068C3F4D97E}" dt="2024-10-27T19:25:49.634" v="172" actId="1076"/>
          <ac:picMkLst>
            <pc:docMk/>
            <pc:sldMk cId="338745777" sldId="312"/>
            <ac:picMk id="7" creationId="{10F6C9E9-3B85-452E-AE14-01E2DEAD3A63}"/>
          </ac:picMkLst>
        </pc:picChg>
      </pc:sldChg>
      <pc:sldChg chg="addSp delSp modSp new add">
        <pc:chgData name="saba zubair" userId="cd0c6b642a85ca9b" providerId="LiveId" clId="{DA9AEF04-BBFE-426B-9896-1068C3F4D97E}" dt="2024-11-13T18:36:50.023" v="589" actId="255"/>
        <pc:sldMkLst>
          <pc:docMk/>
          <pc:sldMk cId="3807431201" sldId="313"/>
        </pc:sldMkLst>
        <pc:spChg chg="del">
          <ac:chgData name="saba zubair" userId="cd0c6b642a85ca9b" providerId="LiveId" clId="{DA9AEF04-BBFE-426B-9896-1068C3F4D97E}" dt="2024-10-27T19:26:49.246" v="183" actId="478"/>
          <ac:spMkLst>
            <pc:docMk/>
            <pc:sldMk cId="3807431201" sldId="313"/>
            <ac:spMk id="2" creationId="{05D2E637-5521-40DE-9052-B1F8158D4807}"/>
          </ac:spMkLst>
        </pc:spChg>
        <pc:spChg chg="add mod">
          <ac:chgData name="saba zubair" userId="cd0c6b642a85ca9b" providerId="LiveId" clId="{DA9AEF04-BBFE-426B-9896-1068C3F4D97E}" dt="2024-11-13T18:36:50.023" v="589" actId="255"/>
          <ac:spMkLst>
            <pc:docMk/>
            <pc:sldMk cId="3807431201" sldId="313"/>
            <ac:spMk id="5" creationId="{F848F69C-CBB5-453B-863F-9648541C0AA8}"/>
          </ac:spMkLst>
        </pc:spChg>
        <pc:spChg chg="add mod">
          <ac:chgData name="saba zubair" userId="cd0c6b642a85ca9b" providerId="LiveId" clId="{DA9AEF04-BBFE-426B-9896-1068C3F4D97E}" dt="2024-11-13T18:36:36.915" v="587" actId="255"/>
          <ac:spMkLst>
            <pc:docMk/>
            <pc:sldMk cId="3807431201" sldId="313"/>
            <ac:spMk id="7" creationId="{4116CEB8-FAAE-471A-8975-757BB5060256}"/>
          </ac:spMkLst>
        </pc:spChg>
        <pc:picChg chg="add mod">
          <ac:chgData name="saba zubair" userId="cd0c6b642a85ca9b" providerId="LiveId" clId="{DA9AEF04-BBFE-426B-9896-1068C3F4D97E}" dt="2024-11-13T18:36:28.984" v="586" actId="1076"/>
          <ac:picMkLst>
            <pc:docMk/>
            <pc:sldMk cId="3807431201" sldId="313"/>
            <ac:picMk id="2" creationId="{18837284-6BA4-4996-AD65-849E9335E4AC}"/>
          </ac:picMkLst>
        </pc:picChg>
        <pc:picChg chg="add del mod">
          <ac:chgData name="saba zubair" userId="cd0c6b642a85ca9b" providerId="LiveId" clId="{DA9AEF04-BBFE-426B-9896-1068C3F4D97E}" dt="2024-11-13T18:34:02.995" v="524" actId="478"/>
          <ac:picMkLst>
            <pc:docMk/>
            <pc:sldMk cId="3807431201" sldId="313"/>
            <ac:picMk id="6" creationId="{6995962C-0DFD-438F-8EED-F41B2A001194}"/>
          </ac:picMkLst>
        </pc:picChg>
      </pc:sldChg>
      <pc:sldChg chg="addSp delSp modSp new add del">
        <pc:chgData name="saba zubair" userId="cd0c6b642a85ca9b" providerId="LiveId" clId="{DA9AEF04-BBFE-426B-9896-1068C3F4D97E}" dt="2024-11-13T19:07:52.258" v="591" actId="2696"/>
        <pc:sldMkLst>
          <pc:docMk/>
          <pc:sldMk cId="3527308103" sldId="314"/>
        </pc:sldMkLst>
        <pc:spChg chg="del">
          <ac:chgData name="saba zubair" userId="cd0c6b642a85ca9b" providerId="LiveId" clId="{DA9AEF04-BBFE-426B-9896-1068C3F4D97E}" dt="2024-10-27T19:32:16.766" v="245" actId="478"/>
          <ac:spMkLst>
            <pc:docMk/>
            <pc:sldMk cId="3527308103" sldId="314"/>
            <ac:spMk id="2" creationId="{C758E7B1-9FBE-47E1-8CE4-A7EE8DB0411D}"/>
          </ac:spMkLst>
        </pc:spChg>
        <pc:spChg chg="add mod">
          <ac:chgData name="saba zubair" userId="cd0c6b642a85ca9b" providerId="LiveId" clId="{DA9AEF04-BBFE-426B-9896-1068C3F4D97E}" dt="2024-10-27T19:31:30.237" v="205" actId="14100"/>
          <ac:spMkLst>
            <pc:docMk/>
            <pc:sldMk cId="3527308103" sldId="314"/>
            <ac:spMk id="5" creationId="{1C4708EE-C3AF-4330-A7A7-AD2B349964B8}"/>
          </ac:spMkLst>
        </pc:spChg>
        <pc:spChg chg="add mod">
          <ac:chgData name="saba zubair" userId="cd0c6b642a85ca9b" providerId="LiveId" clId="{DA9AEF04-BBFE-426B-9896-1068C3F4D97E}" dt="2024-10-27T19:32:13.088" v="244" actId="14100"/>
          <ac:spMkLst>
            <pc:docMk/>
            <pc:sldMk cId="3527308103" sldId="314"/>
            <ac:spMk id="6" creationId="{9CF4FB9E-FD5A-44C2-9965-C31E4CA495B3}"/>
          </ac:spMkLst>
        </pc:spChg>
        <pc:picChg chg="add mod">
          <ac:chgData name="saba zubair" userId="cd0c6b642a85ca9b" providerId="LiveId" clId="{DA9AEF04-BBFE-426B-9896-1068C3F4D97E}" dt="2024-10-27T19:32:47.929" v="248" actId="1076"/>
          <ac:picMkLst>
            <pc:docMk/>
            <pc:sldMk cId="3527308103" sldId="314"/>
            <ac:picMk id="7" creationId="{78F2CD17-48B9-4C03-8B55-57D0DE37804E}"/>
          </ac:picMkLst>
        </pc:picChg>
      </pc:sldChg>
      <pc:sldChg chg="addSp delSp modSp new add">
        <pc:chgData name="saba zubair" userId="cd0c6b642a85ca9b" providerId="LiveId" clId="{DA9AEF04-BBFE-426B-9896-1068C3F4D97E}" dt="2024-11-13T18:04:44.158" v="395" actId="207"/>
        <pc:sldMkLst>
          <pc:docMk/>
          <pc:sldMk cId="2029790530" sldId="315"/>
        </pc:sldMkLst>
        <pc:spChg chg="del">
          <ac:chgData name="saba zubair" userId="cd0c6b642a85ca9b" providerId="LiveId" clId="{DA9AEF04-BBFE-426B-9896-1068C3F4D97E}" dt="2024-11-13T17:58:38.134" v="251" actId="478"/>
          <ac:spMkLst>
            <pc:docMk/>
            <pc:sldMk cId="2029790530" sldId="315"/>
            <ac:spMk id="2" creationId="{CB33CC68-EF53-46FE-BAF6-5AD1E908C2C2}"/>
          </ac:spMkLst>
        </pc:spChg>
        <pc:spChg chg="add mod">
          <ac:chgData name="saba zubair" userId="cd0c6b642a85ca9b" providerId="LiveId" clId="{DA9AEF04-BBFE-426B-9896-1068C3F4D97E}" dt="2024-11-13T17:59:26.868" v="260" actId="207"/>
          <ac:spMkLst>
            <pc:docMk/>
            <pc:sldMk cId="2029790530" sldId="315"/>
            <ac:spMk id="5" creationId="{18B556CF-AFFF-4EDE-8BDB-42E82952A2DE}"/>
          </ac:spMkLst>
        </pc:spChg>
        <pc:spChg chg="add mod">
          <ac:chgData name="saba zubair" userId="cd0c6b642a85ca9b" providerId="LiveId" clId="{DA9AEF04-BBFE-426B-9896-1068C3F4D97E}" dt="2024-11-13T18:04:44.158" v="395" actId="207"/>
          <ac:spMkLst>
            <pc:docMk/>
            <pc:sldMk cId="2029790530" sldId="315"/>
            <ac:spMk id="7" creationId="{F30D2360-5609-464A-B22A-A3B4A6E8B9F0}"/>
          </ac:spMkLst>
        </pc:spChg>
        <pc:picChg chg="add mod">
          <ac:chgData name="saba zubair" userId="cd0c6b642a85ca9b" providerId="LiveId" clId="{DA9AEF04-BBFE-426B-9896-1068C3F4D97E}" dt="2024-11-13T18:02:12.072" v="265" actId="1076"/>
          <ac:picMkLst>
            <pc:docMk/>
            <pc:sldMk cId="2029790530" sldId="315"/>
            <ac:picMk id="6" creationId="{54913873-6A5A-4373-892F-1443F860EF92}"/>
          </ac:picMkLst>
        </pc:picChg>
      </pc:sldChg>
      <pc:sldChg chg="addSp delSp modSp new add modAnim">
        <pc:chgData name="saba zubair" userId="cd0c6b642a85ca9b" providerId="LiveId" clId="{DA9AEF04-BBFE-426B-9896-1068C3F4D97E}" dt="2024-11-13T18:27:11.672" v="523" actId="20577"/>
        <pc:sldMkLst>
          <pc:docMk/>
          <pc:sldMk cId="1230663129" sldId="316"/>
        </pc:sldMkLst>
        <pc:spChg chg="del">
          <ac:chgData name="saba zubair" userId="cd0c6b642a85ca9b" providerId="LiveId" clId="{DA9AEF04-BBFE-426B-9896-1068C3F4D97E}" dt="2024-11-13T18:04:50.588" v="396" actId="478"/>
          <ac:spMkLst>
            <pc:docMk/>
            <pc:sldMk cId="1230663129" sldId="316"/>
            <ac:spMk id="2" creationId="{FE7B5114-E3F8-4E1B-AF0B-F8ACF04B6612}"/>
          </ac:spMkLst>
        </pc:spChg>
        <pc:spChg chg="add mod">
          <ac:chgData name="saba zubair" userId="cd0c6b642a85ca9b" providerId="LiveId" clId="{DA9AEF04-BBFE-426B-9896-1068C3F4D97E}" dt="2024-11-13T18:09:32.598" v="428" actId="1076"/>
          <ac:spMkLst>
            <pc:docMk/>
            <pc:sldMk cId="1230663129" sldId="316"/>
            <ac:spMk id="7" creationId="{2FC8D0AE-4EC4-4EA1-BA34-A63E9D19B628}"/>
          </ac:spMkLst>
        </pc:spChg>
        <pc:spChg chg="add mod">
          <ac:chgData name="saba zubair" userId="cd0c6b642a85ca9b" providerId="LiveId" clId="{DA9AEF04-BBFE-426B-9896-1068C3F4D97E}" dt="2024-11-13T18:27:11.672" v="523" actId="20577"/>
          <ac:spMkLst>
            <pc:docMk/>
            <pc:sldMk cId="1230663129" sldId="316"/>
            <ac:spMk id="8" creationId="{7EAFD877-6531-46F5-9E1A-5550B1CC1683}"/>
          </ac:spMkLst>
        </pc:spChg>
        <pc:picChg chg="add mod">
          <ac:chgData name="saba zubair" userId="cd0c6b642a85ca9b" providerId="LiveId" clId="{DA9AEF04-BBFE-426B-9896-1068C3F4D97E}" dt="2024-11-13T18:07:16.673" v="400" actId="1076"/>
          <ac:picMkLst>
            <pc:docMk/>
            <pc:sldMk cId="1230663129" sldId="316"/>
            <ac:picMk id="6" creationId="{8B5B5B4D-ABB7-44C2-8CD9-55D74193302D}"/>
          </ac:picMkLst>
        </pc:picChg>
      </pc:sldChg>
      <pc:sldChg chg="add">
        <pc:chgData name="saba zubair" userId="cd0c6b642a85ca9b" providerId="LiveId" clId="{DA9AEF04-BBFE-426B-9896-1068C3F4D97E}" dt="2024-11-13T19:07:26.223" v="590"/>
        <pc:sldMkLst>
          <pc:docMk/>
          <pc:sldMk cId="1311552478"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13/11/2024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100-bead strings.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90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38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081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16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57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Model the group activity game play is you are using that activity with the whole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Children 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Play a game using Spider on the 1-100 grid to rehearse adding and subtracting multiples of 10.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What’s the calculation? Sheet 1 – write possible Spider calculations given jumps on a 1-100 grid.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Adding and subtracting 20, 30, 40 and 50 – Sheet 2 – adding/subtracting 10s on  1-100 grid. </a:t>
            </a:r>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a:p>
        </p:txBody>
      </p:sp>
    </p:spTree>
    <p:extLst>
      <p:ext uri="{BB962C8B-B14F-4D97-AF65-F5344CB8AC3E}">
        <p14:creationId xmlns:p14="http://schemas.microsoft.com/office/powerpoint/2010/main" val="389894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dirty="0">
                <a:solidFill>
                  <a:srgbClr val="253746"/>
                </a:solidFill>
              </a:rPr>
              <a:t>Place Spider on 2 on a 1-100 grid and move down the grid as you count on in 10s to 92, and then back again. Repeat, this time with Spider starting on 5. Children close their eyes and imagine Spider moving up and down the grid.</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Children count on in 10s from 3 to 93 and then back again as you move groups of 10 beads across the 0-100 bead bar (or use a 10s catcher). Repeat starting at 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38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184865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90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mn-lt"/>
                <a:ea typeface="+mn-ea"/>
                <a:cs typeface="+mn-cs"/>
              </a:rPr>
              <a:t>If you have a 1-100 grid and plastic spider, ask a child to come and make Spider show 64 + 30 without telling the rest of the class the addition. Can children guess which addition Spider is doing?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2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250068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Add and subtract 20, 30, 40, 50 to/from 2-digit numbers using the 1-100 grid.</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Add and subtract 20, 30, 40, 50 to/from 2-digit numbers using the beaded line.</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More Addition and Subtraction</a:t>
            </a:r>
          </a:p>
          <a:p>
            <a:pPr algn="ctr"/>
            <a:r>
              <a:rPr lang="en-GB" sz="2400" b="1" dirty="0">
                <a:solidFill>
                  <a:srgbClr val="253746"/>
                </a:solidFill>
              </a:rPr>
              <a:t>Add/subtract multiples of 10 to/from 2-digit numbers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625C90F1-57A6-4D67-95BF-814E4295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17"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5442416D-48D1-45D7-98FD-A6D72FC05222}"/>
              </a:ext>
            </a:extLst>
          </p:cNvPr>
          <p:cNvGrpSpPr/>
          <p:nvPr/>
        </p:nvGrpSpPr>
        <p:grpSpPr>
          <a:xfrm>
            <a:off x="5051198" y="993783"/>
            <a:ext cx="3283249" cy="1569186"/>
            <a:chOff x="3816925" y="4063018"/>
            <a:chExt cx="3283249" cy="1569186"/>
          </a:xfrm>
        </p:grpSpPr>
        <p:sp>
          <p:nvSpPr>
            <p:cNvPr id="9" name="Speech Bubble: Rectangle with Corners Rounded 14">
              <a:extLst>
                <a:ext uri="{FF2B5EF4-FFF2-40B4-BE49-F238E27FC236}">
                  <a16:creationId xmlns:a16="http://schemas.microsoft.com/office/drawing/2014/main" id="{7CA2F7B8-CECF-4D4D-A581-B54C7E0C550B}"/>
                </a:ext>
              </a:extLst>
            </p:cNvPr>
            <p:cNvSpPr/>
            <p:nvPr/>
          </p:nvSpPr>
          <p:spPr>
            <a:xfrm>
              <a:off x="3816925" y="4063018"/>
              <a:ext cx="3283249"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done this time?</a:t>
              </a:r>
            </a:p>
          </p:txBody>
        </p:sp>
        <p:pic>
          <p:nvPicPr>
            <p:cNvPr id="11" name="Picture 10">
              <a:extLst>
                <a:ext uri="{FF2B5EF4-FFF2-40B4-BE49-F238E27FC236}">
                  <a16:creationId xmlns:a16="http://schemas.microsoft.com/office/drawing/2014/main" id="{B356D2AC-2438-4516-9D2F-3B65C5B9F837}"/>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548572" y="4287950"/>
              <a:ext cx="286432" cy="621374"/>
            </a:xfrm>
            <a:prstGeom prst="rect">
              <a:avLst/>
            </a:prstGeom>
          </p:spPr>
        </p:pic>
      </p:grpSp>
      <p:grpSp>
        <p:nvGrpSpPr>
          <p:cNvPr id="15" name="Group 14">
            <a:extLst>
              <a:ext uri="{FF2B5EF4-FFF2-40B4-BE49-F238E27FC236}">
                <a16:creationId xmlns:a16="http://schemas.microsoft.com/office/drawing/2014/main" id="{481B6E2B-74F7-459F-A8ED-218E21051618}"/>
              </a:ext>
            </a:extLst>
          </p:cNvPr>
          <p:cNvGrpSpPr/>
          <p:nvPr/>
        </p:nvGrpSpPr>
        <p:grpSpPr>
          <a:xfrm>
            <a:off x="1312846" y="2836972"/>
            <a:ext cx="508270" cy="592028"/>
            <a:chOff x="3540942" y="1505640"/>
            <a:chExt cx="508270" cy="592028"/>
          </a:xfrm>
        </p:grpSpPr>
        <p:pic>
          <p:nvPicPr>
            <p:cNvPr id="16" name="Picture 6" descr="Red, Circle, Logo, Round, Element, Design, Splash">
              <a:extLst>
                <a:ext uri="{FF2B5EF4-FFF2-40B4-BE49-F238E27FC236}">
                  <a16:creationId xmlns:a16="http://schemas.microsoft.com/office/drawing/2014/main" id="{B8D9E5E5-DA21-4B48-BAEE-0FF822A119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A3DF2D-6629-42F0-AFF0-2C4184D05A35}"/>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sp>
        <p:nvSpPr>
          <p:cNvPr id="18" name="Speech Bubble: Rectangle with Corners Rounded 10">
            <a:extLst>
              <a:ext uri="{FF2B5EF4-FFF2-40B4-BE49-F238E27FC236}">
                <a16:creationId xmlns:a16="http://schemas.microsoft.com/office/drawing/2014/main" id="{48CF802D-ADFD-42F9-BD4B-B90B6F9922D8}"/>
              </a:ext>
            </a:extLst>
          </p:cNvPr>
          <p:cNvSpPr/>
          <p:nvPr/>
        </p:nvSpPr>
        <p:spPr>
          <a:xfrm>
            <a:off x="5260704" y="3965624"/>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lvl="0" algn="ctr">
              <a:lnSpc>
                <a:spcPct val="114000"/>
              </a:lnSpc>
            </a:pPr>
            <a:r>
              <a:rPr lang="en-GB" sz="2400" b="1" dirty="0">
                <a:solidFill>
                  <a:srgbClr val="253746"/>
                </a:solidFill>
                <a:latin typeface="Myriad Pro Light" panose="020B0603030403020204" pitchFamily="34" charset="0"/>
              </a:rPr>
              <a:t>43  – </a:t>
            </a:r>
            <a:r>
              <a:rPr lang="en-GB" sz="2400" b="1" noProof="0" dirty="0">
                <a:solidFill>
                  <a:srgbClr val="FF0000"/>
                </a:solidFill>
                <a:latin typeface="Myriad Pro Light" panose="020B0603030403020204" pitchFamily="34" charset="0"/>
              </a:rPr>
              <a:t>2</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noProof="0" dirty="0">
                <a:solidFill>
                  <a:srgbClr val="253746"/>
                </a:solidFill>
                <a:latin typeface="Myriad Pro Light" panose="020B0603030403020204" pitchFamily="34" charset="0"/>
              </a:rPr>
              <a:t>23</a:t>
            </a:r>
            <a:r>
              <a:rPr lang="en-GB" sz="2400" b="1" dirty="0">
                <a:solidFill>
                  <a:srgbClr val="253746"/>
                </a:solidFill>
                <a:latin typeface="Myriad Pro Light" panose="020B0603030403020204" pitchFamily="34" charset="0"/>
              </a:rPr>
              <a:t> </a:t>
            </a:r>
            <a:r>
              <a:rPr lang="en-GB" sz="2400" b="1" noProof="0" dirty="0">
                <a:solidFill>
                  <a:srgbClr val="253746"/>
                </a:solidFill>
                <a:latin typeface="Myriad Pro Light" panose="020B0603030403020204" pitchFamily="34" charset="0"/>
              </a:rPr>
              <a:t> </a:t>
            </a:r>
            <a:endPar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endParaRPr>
          </a:p>
        </p:txBody>
      </p:sp>
      <p:grpSp>
        <p:nvGrpSpPr>
          <p:cNvPr id="13" name="Group 12">
            <a:extLst>
              <a:ext uri="{FF2B5EF4-FFF2-40B4-BE49-F238E27FC236}">
                <a16:creationId xmlns:a16="http://schemas.microsoft.com/office/drawing/2014/main" id="{179A825F-B238-4918-8D87-D4583ACAFAD4}"/>
              </a:ext>
            </a:extLst>
          </p:cNvPr>
          <p:cNvGrpSpPr/>
          <p:nvPr/>
        </p:nvGrpSpPr>
        <p:grpSpPr>
          <a:xfrm>
            <a:off x="5526189" y="2293181"/>
            <a:ext cx="3283249" cy="1383788"/>
            <a:chOff x="3816925" y="4248416"/>
            <a:chExt cx="3283249" cy="1383788"/>
          </a:xfrm>
        </p:grpSpPr>
        <p:sp>
          <p:nvSpPr>
            <p:cNvPr id="14" name="Speech Bubble: Rectangle with Corners Rounded 14">
              <a:extLst>
                <a:ext uri="{FF2B5EF4-FFF2-40B4-BE49-F238E27FC236}">
                  <a16:creationId xmlns:a16="http://schemas.microsoft.com/office/drawing/2014/main" id="{D0CCF279-A570-4D4A-8A2F-9C70810379CA}"/>
                </a:ext>
              </a:extLst>
            </p:cNvPr>
            <p:cNvSpPr/>
            <p:nvPr/>
          </p:nvSpPr>
          <p:spPr>
            <a:xfrm>
              <a:off x="3816925" y="4248416"/>
              <a:ext cx="3283249" cy="1383788"/>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How much has been subtracted?</a:t>
              </a:r>
            </a:p>
          </p:txBody>
        </p:sp>
        <p:pic>
          <p:nvPicPr>
            <p:cNvPr id="19" name="Picture 18">
              <a:extLst>
                <a:ext uri="{FF2B5EF4-FFF2-40B4-BE49-F238E27FC236}">
                  <a16:creationId xmlns:a16="http://schemas.microsoft.com/office/drawing/2014/main" id="{55816E86-17CA-430E-9100-0A7A20029466}"/>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520004" y="4287950"/>
              <a:ext cx="314999" cy="683346"/>
            </a:xfrm>
            <a:prstGeom prst="rect">
              <a:avLst/>
            </a:prstGeom>
          </p:spPr>
        </p:pic>
      </p:grpSp>
    </p:spTree>
    <p:extLst>
      <p:ext uri="{BB962C8B-B14F-4D97-AF65-F5344CB8AC3E}">
        <p14:creationId xmlns:p14="http://schemas.microsoft.com/office/powerpoint/2010/main" val="35062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2.96296E-6 L 0.00122 -0.12986 " pathEditMode="relative" rAng="0" ptsTypes="AA">
                                      <p:cBhvr>
                                        <p:cTn id="6" dur="2000" fill="hold"/>
                                        <p:tgtEl>
                                          <p:spTgt spid="15"/>
                                        </p:tgtEl>
                                        <p:attrNameLst>
                                          <p:attrName>ppt_x</p:attrName>
                                          <p:attrName>ppt_y</p:attrName>
                                        </p:attrNameLst>
                                      </p:cBhvr>
                                      <p:rCtr x="52" y="-650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625C90F1-57A6-4D67-95BF-814E4295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17"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5442416D-48D1-45D7-98FD-A6D72FC05222}"/>
              </a:ext>
            </a:extLst>
          </p:cNvPr>
          <p:cNvGrpSpPr/>
          <p:nvPr/>
        </p:nvGrpSpPr>
        <p:grpSpPr>
          <a:xfrm>
            <a:off x="5051198" y="1139472"/>
            <a:ext cx="3283249" cy="1635916"/>
            <a:chOff x="3816925" y="4063018"/>
            <a:chExt cx="3283249" cy="1635916"/>
          </a:xfrm>
        </p:grpSpPr>
        <p:sp>
          <p:nvSpPr>
            <p:cNvPr id="9" name="Speech Bubble: Rectangle with Corners Rounded 14">
              <a:extLst>
                <a:ext uri="{FF2B5EF4-FFF2-40B4-BE49-F238E27FC236}">
                  <a16:creationId xmlns:a16="http://schemas.microsoft.com/office/drawing/2014/main" id="{7CA2F7B8-CECF-4D4D-A581-B54C7E0C550B}"/>
                </a:ext>
              </a:extLst>
            </p:cNvPr>
            <p:cNvSpPr/>
            <p:nvPr/>
          </p:nvSpPr>
          <p:spPr>
            <a:xfrm>
              <a:off x="3816925" y="4063018"/>
              <a:ext cx="3283249" cy="163591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114000"/>
                </a:lnSpc>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a:t>
              </a:r>
              <a:r>
                <a:rPr lang="en-GB" b="1" dirty="0">
                  <a:solidFill>
                    <a:srgbClr val="253746"/>
                  </a:solidFill>
                  <a:latin typeface="Myriad Pro Light" panose="020B0603030403020204" pitchFamily="34" charset="0"/>
                </a:rPr>
                <a:t>done?</a:t>
              </a:r>
            </a:p>
            <a:p>
              <a:pPr lvl="0" algn="ctr">
                <a:lnSpc>
                  <a:spcPct val="114000"/>
                </a:lnSpc>
                <a:defRPr/>
              </a:pPr>
              <a:r>
                <a:rPr lang="en-GB" b="1" dirty="0">
                  <a:solidFill>
                    <a:srgbClr val="253746"/>
                  </a:solidFill>
                  <a:latin typeface="Myriad Pro Light" panose="020B0603030403020204" pitchFamily="34" charset="0"/>
                </a:rPr>
                <a:t>How much has been subtracted?</a:t>
              </a:r>
              <a:endPar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endParaRPr>
            </a:p>
          </p:txBody>
        </p:sp>
        <p:pic>
          <p:nvPicPr>
            <p:cNvPr id="11" name="Picture 10">
              <a:extLst>
                <a:ext uri="{FF2B5EF4-FFF2-40B4-BE49-F238E27FC236}">
                  <a16:creationId xmlns:a16="http://schemas.microsoft.com/office/drawing/2014/main" id="{B356D2AC-2438-4516-9D2F-3B65C5B9F837}"/>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525068" y="4287950"/>
              <a:ext cx="309936" cy="672363"/>
            </a:xfrm>
            <a:prstGeom prst="rect">
              <a:avLst/>
            </a:prstGeom>
          </p:spPr>
        </p:pic>
      </p:grpSp>
      <p:grpSp>
        <p:nvGrpSpPr>
          <p:cNvPr id="15" name="Group 14">
            <a:extLst>
              <a:ext uri="{FF2B5EF4-FFF2-40B4-BE49-F238E27FC236}">
                <a16:creationId xmlns:a16="http://schemas.microsoft.com/office/drawing/2014/main" id="{481B6E2B-74F7-459F-A8ED-218E21051618}"/>
              </a:ext>
            </a:extLst>
          </p:cNvPr>
          <p:cNvGrpSpPr/>
          <p:nvPr/>
        </p:nvGrpSpPr>
        <p:grpSpPr>
          <a:xfrm>
            <a:off x="1746798" y="3785455"/>
            <a:ext cx="508270" cy="592028"/>
            <a:chOff x="3540942" y="1505640"/>
            <a:chExt cx="508270" cy="592028"/>
          </a:xfrm>
        </p:grpSpPr>
        <p:pic>
          <p:nvPicPr>
            <p:cNvPr id="16" name="Picture 6" descr="Red, Circle, Logo, Round, Element, Design, Splash">
              <a:extLst>
                <a:ext uri="{FF2B5EF4-FFF2-40B4-BE49-F238E27FC236}">
                  <a16:creationId xmlns:a16="http://schemas.microsoft.com/office/drawing/2014/main" id="{B8D9E5E5-DA21-4B48-BAEE-0FF822A119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A3DF2D-6629-42F0-AFF0-2C4184D05A35}"/>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sp>
        <p:nvSpPr>
          <p:cNvPr id="18" name="Speech Bubble: Rectangle with Corners Rounded 10">
            <a:extLst>
              <a:ext uri="{FF2B5EF4-FFF2-40B4-BE49-F238E27FC236}">
                <a16:creationId xmlns:a16="http://schemas.microsoft.com/office/drawing/2014/main" id="{48CF802D-ADFD-42F9-BD4B-B90B6F9922D8}"/>
              </a:ext>
            </a:extLst>
          </p:cNvPr>
          <p:cNvSpPr/>
          <p:nvPr/>
        </p:nvSpPr>
        <p:spPr>
          <a:xfrm>
            <a:off x="5260704" y="3965624"/>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64</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dirty="0">
                <a:solidFill>
                  <a:srgbClr val="FF0000"/>
                </a:solidFill>
                <a:latin typeface="Myriad Pro Light" panose="020B0603030403020204" pitchFamily="34" charset="0"/>
              </a:rPr>
              <a:t>3</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34</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spTree>
    <p:extLst>
      <p:ext uri="{BB962C8B-B14F-4D97-AF65-F5344CB8AC3E}">
        <p14:creationId xmlns:p14="http://schemas.microsoft.com/office/powerpoint/2010/main" val="20189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556E-17 1.11111E-6 L -0.00017 -0.20185 " pathEditMode="relative" rAng="0" ptsTypes="AA">
                                      <p:cBhvr>
                                        <p:cTn id="6" dur="2000" fill="hold"/>
                                        <p:tgtEl>
                                          <p:spTgt spid="15"/>
                                        </p:tgtEl>
                                        <p:attrNameLst>
                                          <p:attrName>ppt_x</p:attrName>
                                          <p:attrName>ppt_y</p:attrName>
                                        </p:attrNameLst>
                                      </p:cBhvr>
                                      <p:rCtr x="-17" y="-1009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625C90F1-57A6-4D67-95BF-814E4295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17"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5442416D-48D1-45D7-98FD-A6D72FC05222}"/>
              </a:ext>
            </a:extLst>
          </p:cNvPr>
          <p:cNvGrpSpPr/>
          <p:nvPr/>
        </p:nvGrpSpPr>
        <p:grpSpPr>
          <a:xfrm>
            <a:off x="5051198" y="1139472"/>
            <a:ext cx="3283249" cy="1852084"/>
            <a:chOff x="3816925" y="4063018"/>
            <a:chExt cx="3283249" cy="1852084"/>
          </a:xfrm>
        </p:grpSpPr>
        <p:sp>
          <p:nvSpPr>
            <p:cNvPr id="9" name="Speech Bubble: Rectangle with Corners Rounded 14">
              <a:extLst>
                <a:ext uri="{FF2B5EF4-FFF2-40B4-BE49-F238E27FC236}">
                  <a16:creationId xmlns:a16="http://schemas.microsoft.com/office/drawing/2014/main" id="{7CA2F7B8-CECF-4D4D-A581-B54C7E0C550B}"/>
                </a:ext>
              </a:extLst>
            </p:cNvPr>
            <p:cNvSpPr/>
            <p:nvPr/>
          </p:nvSpPr>
          <p:spPr>
            <a:xfrm>
              <a:off x="3816925" y="4063018"/>
              <a:ext cx="3283249" cy="1852084"/>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done?</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How much has been subtracted?</a:t>
              </a:r>
            </a:p>
          </p:txBody>
        </p:sp>
        <p:pic>
          <p:nvPicPr>
            <p:cNvPr id="11" name="Picture 10">
              <a:extLst>
                <a:ext uri="{FF2B5EF4-FFF2-40B4-BE49-F238E27FC236}">
                  <a16:creationId xmlns:a16="http://schemas.microsoft.com/office/drawing/2014/main" id="{B356D2AC-2438-4516-9D2F-3B65C5B9F837}"/>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525068" y="4287950"/>
              <a:ext cx="309936" cy="672363"/>
            </a:xfrm>
            <a:prstGeom prst="rect">
              <a:avLst/>
            </a:prstGeom>
          </p:spPr>
        </p:pic>
      </p:grpSp>
      <p:grpSp>
        <p:nvGrpSpPr>
          <p:cNvPr id="15" name="Group 14">
            <a:extLst>
              <a:ext uri="{FF2B5EF4-FFF2-40B4-BE49-F238E27FC236}">
                <a16:creationId xmlns:a16="http://schemas.microsoft.com/office/drawing/2014/main" id="{481B6E2B-74F7-459F-A8ED-218E21051618}"/>
              </a:ext>
            </a:extLst>
          </p:cNvPr>
          <p:cNvGrpSpPr/>
          <p:nvPr/>
        </p:nvGrpSpPr>
        <p:grpSpPr>
          <a:xfrm>
            <a:off x="1746798" y="4668854"/>
            <a:ext cx="508270" cy="592028"/>
            <a:chOff x="3540942" y="1505640"/>
            <a:chExt cx="508270" cy="592028"/>
          </a:xfrm>
        </p:grpSpPr>
        <p:pic>
          <p:nvPicPr>
            <p:cNvPr id="16" name="Picture 6" descr="Red, Circle, Logo, Round, Element, Design, Splash">
              <a:extLst>
                <a:ext uri="{FF2B5EF4-FFF2-40B4-BE49-F238E27FC236}">
                  <a16:creationId xmlns:a16="http://schemas.microsoft.com/office/drawing/2014/main" id="{B8D9E5E5-DA21-4B48-BAEE-0FF822A119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A3DF2D-6629-42F0-AFF0-2C4184D05A35}"/>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sp>
        <p:nvSpPr>
          <p:cNvPr id="18" name="Speech Bubble: Rectangle with Corners Rounded 10">
            <a:extLst>
              <a:ext uri="{FF2B5EF4-FFF2-40B4-BE49-F238E27FC236}">
                <a16:creationId xmlns:a16="http://schemas.microsoft.com/office/drawing/2014/main" id="{48CF802D-ADFD-42F9-BD4B-B90B6F9922D8}"/>
              </a:ext>
            </a:extLst>
          </p:cNvPr>
          <p:cNvSpPr/>
          <p:nvPr/>
        </p:nvSpPr>
        <p:spPr>
          <a:xfrm>
            <a:off x="5260704" y="3965624"/>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8</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4  – </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30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5</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4  </a:t>
            </a:r>
          </a:p>
        </p:txBody>
      </p:sp>
    </p:spTree>
    <p:extLst>
      <p:ext uri="{BB962C8B-B14F-4D97-AF65-F5344CB8AC3E}">
        <p14:creationId xmlns:p14="http://schemas.microsoft.com/office/powerpoint/2010/main" val="21922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556E-17 -2.59259E-6 L -0.00017 -0.20185 " pathEditMode="relative" rAng="0" ptsTypes="AA">
                                      <p:cBhvr>
                                        <p:cTn id="6" dur="2000" fill="hold"/>
                                        <p:tgtEl>
                                          <p:spTgt spid="15"/>
                                        </p:tgtEl>
                                        <p:attrNameLst>
                                          <p:attrName>ppt_x</p:attrName>
                                          <p:attrName>ppt_y</p:attrName>
                                        </p:attrNameLst>
                                      </p:cBhvr>
                                      <p:rCtr x="-17" y="-1009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625C90F1-57A6-4D67-95BF-814E4295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17"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5442416D-48D1-45D7-98FD-A6D72FC05222}"/>
              </a:ext>
            </a:extLst>
          </p:cNvPr>
          <p:cNvGrpSpPr/>
          <p:nvPr/>
        </p:nvGrpSpPr>
        <p:grpSpPr>
          <a:xfrm>
            <a:off x="5051198" y="1139472"/>
            <a:ext cx="3283249" cy="2066572"/>
            <a:chOff x="3816925" y="4063018"/>
            <a:chExt cx="3283249" cy="2066572"/>
          </a:xfrm>
        </p:grpSpPr>
        <p:sp>
          <p:nvSpPr>
            <p:cNvPr id="9" name="Speech Bubble: Rectangle with Corners Rounded 14">
              <a:extLst>
                <a:ext uri="{FF2B5EF4-FFF2-40B4-BE49-F238E27FC236}">
                  <a16:creationId xmlns:a16="http://schemas.microsoft.com/office/drawing/2014/main" id="{7CA2F7B8-CECF-4D4D-A581-B54C7E0C550B}"/>
                </a:ext>
              </a:extLst>
            </p:cNvPr>
            <p:cNvSpPr/>
            <p:nvPr/>
          </p:nvSpPr>
          <p:spPr>
            <a:xfrm>
              <a:off x="3816925" y="4063018"/>
              <a:ext cx="3283249" cy="2066572"/>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done?</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How much has been subtracted?</a:t>
              </a:r>
            </a:p>
          </p:txBody>
        </p:sp>
        <p:pic>
          <p:nvPicPr>
            <p:cNvPr id="11" name="Picture 10">
              <a:extLst>
                <a:ext uri="{FF2B5EF4-FFF2-40B4-BE49-F238E27FC236}">
                  <a16:creationId xmlns:a16="http://schemas.microsoft.com/office/drawing/2014/main" id="{B356D2AC-2438-4516-9D2F-3B65C5B9F837}"/>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grpSp>
        <p:nvGrpSpPr>
          <p:cNvPr id="15" name="Group 14">
            <a:extLst>
              <a:ext uri="{FF2B5EF4-FFF2-40B4-BE49-F238E27FC236}">
                <a16:creationId xmlns:a16="http://schemas.microsoft.com/office/drawing/2014/main" id="{481B6E2B-74F7-459F-A8ED-218E21051618}"/>
              </a:ext>
            </a:extLst>
          </p:cNvPr>
          <p:cNvGrpSpPr/>
          <p:nvPr/>
        </p:nvGrpSpPr>
        <p:grpSpPr>
          <a:xfrm>
            <a:off x="3544601" y="4218021"/>
            <a:ext cx="508270" cy="592028"/>
            <a:chOff x="3540942" y="1505640"/>
            <a:chExt cx="508270" cy="592028"/>
          </a:xfrm>
        </p:grpSpPr>
        <p:pic>
          <p:nvPicPr>
            <p:cNvPr id="16" name="Picture 6" descr="Red, Circle, Logo, Round, Element, Design, Splash">
              <a:extLst>
                <a:ext uri="{FF2B5EF4-FFF2-40B4-BE49-F238E27FC236}">
                  <a16:creationId xmlns:a16="http://schemas.microsoft.com/office/drawing/2014/main" id="{B8D9E5E5-DA21-4B48-BAEE-0FF822A119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A3DF2D-6629-42F0-AFF0-2C4184D05A35}"/>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sp>
        <p:nvSpPr>
          <p:cNvPr id="18" name="Speech Bubble: Rectangle with Corners Rounded 10">
            <a:extLst>
              <a:ext uri="{FF2B5EF4-FFF2-40B4-BE49-F238E27FC236}">
                <a16:creationId xmlns:a16="http://schemas.microsoft.com/office/drawing/2014/main" id="{48CF802D-ADFD-42F9-BD4B-B90B6F9922D8}"/>
              </a:ext>
            </a:extLst>
          </p:cNvPr>
          <p:cNvSpPr/>
          <p:nvPr/>
        </p:nvSpPr>
        <p:spPr>
          <a:xfrm>
            <a:off x="5260704" y="3965624"/>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78</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dirty="0">
                <a:solidFill>
                  <a:srgbClr val="FF0000"/>
                </a:solidFill>
                <a:latin typeface="Myriad Pro Light" panose="020B0603030403020204" pitchFamily="34" charset="0"/>
              </a:rPr>
              <a:t>4</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38</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spTree>
    <p:extLst>
      <p:ext uri="{BB962C8B-B14F-4D97-AF65-F5344CB8AC3E}">
        <p14:creationId xmlns:p14="http://schemas.microsoft.com/office/powerpoint/2010/main" val="22907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38889E-6 -1.85185E-6 L 0.00087 -0.26574 " pathEditMode="relative" rAng="0" ptsTypes="AA">
                                      <p:cBhvr>
                                        <p:cTn id="6" dur="2000" fill="hold"/>
                                        <p:tgtEl>
                                          <p:spTgt spid="15"/>
                                        </p:tgtEl>
                                        <p:attrNameLst>
                                          <p:attrName>ppt_x</p:attrName>
                                          <p:attrName>ppt_y</p:attrName>
                                        </p:attrNameLst>
                                      </p:cBhvr>
                                      <p:rCtr x="35" y="-1328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625C90F1-57A6-4D67-95BF-814E4295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17"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peech Bubble: Rectangle with Corners Rounded 10">
            <a:extLst>
              <a:ext uri="{FF2B5EF4-FFF2-40B4-BE49-F238E27FC236}">
                <a16:creationId xmlns:a16="http://schemas.microsoft.com/office/drawing/2014/main" id="{48CF802D-ADFD-42F9-BD4B-B90B6F9922D8}"/>
              </a:ext>
            </a:extLst>
          </p:cNvPr>
          <p:cNvSpPr/>
          <p:nvPr/>
        </p:nvSpPr>
        <p:spPr>
          <a:xfrm>
            <a:off x="5260704" y="3965624"/>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63 + </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30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93  </a:t>
            </a:r>
          </a:p>
        </p:txBody>
      </p:sp>
      <p:grpSp>
        <p:nvGrpSpPr>
          <p:cNvPr id="3" name="Group 2">
            <a:extLst>
              <a:ext uri="{FF2B5EF4-FFF2-40B4-BE49-F238E27FC236}">
                <a16:creationId xmlns:a16="http://schemas.microsoft.com/office/drawing/2014/main" id="{66DA3406-95A7-414C-BC94-9F2B3C910FA9}"/>
              </a:ext>
            </a:extLst>
          </p:cNvPr>
          <p:cNvGrpSpPr/>
          <p:nvPr/>
        </p:nvGrpSpPr>
        <p:grpSpPr>
          <a:xfrm>
            <a:off x="5207411" y="1391149"/>
            <a:ext cx="3687208" cy="2100196"/>
            <a:chOff x="5207410" y="1391149"/>
            <a:chExt cx="3637673" cy="1843799"/>
          </a:xfrm>
        </p:grpSpPr>
        <p:sp>
          <p:nvSpPr>
            <p:cNvPr id="13" name="Speech Bubble: Rectangle with Corners Rounded 10">
              <a:extLst>
                <a:ext uri="{FF2B5EF4-FFF2-40B4-BE49-F238E27FC236}">
                  <a16:creationId xmlns:a16="http://schemas.microsoft.com/office/drawing/2014/main" id="{F7637315-4E5A-4D1A-A1E9-941F59630BCF}"/>
                </a:ext>
              </a:extLst>
            </p:cNvPr>
            <p:cNvSpPr/>
            <p:nvPr/>
          </p:nvSpPr>
          <p:spPr>
            <a:xfrm>
              <a:off x="5207410" y="1391149"/>
              <a:ext cx="3169035" cy="184379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Write a number sentence to show what Spider has done.</a:t>
              </a:r>
            </a:p>
          </p:txBody>
        </p:sp>
        <p:pic>
          <p:nvPicPr>
            <p:cNvPr id="14" name="Picture 13">
              <a:extLst>
                <a:ext uri="{FF2B5EF4-FFF2-40B4-BE49-F238E27FC236}">
                  <a16:creationId xmlns:a16="http://schemas.microsoft.com/office/drawing/2014/main" id="{E9AD0B41-4C9E-40EF-A1F8-6AF87044BC7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25524" y="1420410"/>
              <a:ext cx="1119559" cy="1119559"/>
            </a:xfrm>
            <a:prstGeom prst="rect">
              <a:avLst/>
            </a:prstGeom>
            <a:effectLst>
              <a:outerShdw blurRad="50800" dist="38100" dir="2700000" algn="tl" rotWithShape="0">
                <a:prstClr val="black">
                  <a:alpha val="40000"/>
                </a:prstClr>
              </a:outerShdw>
            </a:effectLst>
          </p:spPr>
        </p:pic>
      </p:grpSp>
      <p:grpSp>
        <p:nvGrpSpPr>
          <p:cNvPr id="19" name="Group 18">
            <a:extLst>
              <a:ext uri="{FF2B5EF4-FFF2-40B4-BE49-F238E27FC236}">
                <a16:creationId xmlns:a16="http://schemas.microsoft.com/office/drawing/2014/main" id="{8F47DD0A-4710-4BD4-8BD2-347A55B18BCE}"/>
              </a:ext>
            </a:extLst>
          </p:cNvPr>
          <p:cNvGrpSpPr/>
          <p:nvPr/>
        </p:nvGrpSpPr>
        <p:grpSpPr>
          <a:xfrm>
            <a:off x="1318819" y="3765862"/>
            <a:ext cx="508270" cy="592028"/>
            <a:chOff x="3540942" y="1505640"/>
            <a:chExt cx="508270" cy="592028"/>
          </a:xfrm>
        </p:grpSpPr>
        <p:pic>
          <p:nvPicPr>
            <p:cNvPr id="20" name="Picture 6" descr="Red, Circle, Logo, Round, Element, Design, Splash">
              <a:extLst>
                <a:ext uri="{FF2B5EF4-FFF2-40B4-BE49-F238E27FC236}">
                  <a16:creationId xmlns:a16="http://schemas.microsoft.com/office/drawing/2014/main" id="{796D3CA1-CEB9-4DA4-9097-E652D65898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93FE0EF-097A-4EEB-BDF4-3BEAA41A81E1}"/>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516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3.7037E-7 L 0.00173 0.19444 " pathEditMode="relative" rAng="0" ptsTypes="AA">
                                      <p:cBhvr>
                                        <p:cTn id="6" dur="2000" fill="hold"/>
                                        <p:tgtEl>
                                          <p:spTgt spid="19"/>
                                        </p:tgtEl>
                                        <p:attrNameLst>
                                          <p:attrName>ppt_x</p:attrName>
                                          <p:attrName>ppt_y</p:attrName>
                                        </p:attrNameLst>
                                      </p:cBhvr>
                                      <p:rCtr x="87" y="972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625C90F1-57A6-4D67-95BF-814E4295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17"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peech Bubble: Rectangle with Corners Rounded 10">
            <a:extLst>
              <a:ext uri="{FF2B5EF4-FFF2-40B4-BE49-F238E27FC236}">
                <a16:creationId xmlns:a16="http://schemas.microsoft.com/office/drawing/2014/main" id="{48CF802D-ADFD-42F9-BD4B-B90B6F9922D8}"/>
              </a:ext>
            </a:extLst>
          </p:cNvPr>
          <p:cNvSpPr/>
          <p:nvPr/>
        </p:nvSpPr>
        <p:spPr>
          <a:xfrm>
            <a:off x="5260704" y="3965624"/>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84 – </a:t>
            </a:r>
            <a:r>
              <a:rPr lang="en-GB" sz="2400" b="1" dirty="0">
                <a:solidFill>
                  <a:srgbClr val="FF0000"/>
                </a:solidFill>
                <a:latin typeface="Myriad Pro Light" panose="020B0603030403020204" pitchFamily="34" charset="0"/>
              </a:rPr>
              <a:t>4</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44</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grpSp>
        <p:nvGrpSpPr>
          <p:cNvPr id="3" name="Group 2">
            <a:extLst>
              <a:ext uri="{FF2B5EF4-FFF2-40B4-BE49-F238E27FC236}">
                <a16:creationId xmlns:a16="http://schemas.microsoft.com/office/drawing/2014/main" id="{66DA3406-95A7-414C-BC94-9F2B3C910FA9}"/>
              </a:ext>
            </a:extLst>
          </p:cNvPr>
          <p:cNvGrpSpPr/>
          <p:nvPr/>
        </p:nvGrpSpPr>
        <p:grpSpPr>
          <a:xfrm>
            <a:off x="5051198" y="1163783"/>
            <a:ext cx="3793885" cy="2071166"/>
            <a:chOff x="5207410" y="1391149"/>
            <a:chExt cx="3637673" cy="1843799"/>
          </a:xfrm>
        </p:grpSpPr>
        <p:sp>
          <p:nvSpPr>
            <p:cNvPr id="13" name="Speech Bubble: Rectangle with Corners Rounded 10">
              <a:extLst>
                <a:ext uri="{FF2B5EF4-FFF2-40B4-BE49-F238E27FC236}">
                  <a16:creationId xmlns:a16="http://schemas.microsoft.com/office/drawing/2014/main" id="{F7637315-4E5A-4D1A-A1E9-941F59630BCF}"/>
                </a:ext>
              </a:extLst>
            </p:cNvPr>
            <p:cNvSpPr/>
            <p:nvPr/>
          </p:nvSpPr>
          <p:spPr>
            <a:xfrm>
              <a:off x="5207410" y="1391149"/>
              <a:ext cx="3169035" cy="184379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Write a number sentence to show what Spider has done.</a:t>
              </a:r>
            </a:p>
          </p:txBody>
        </p:sp>
        <p:pic>
          <p:nvPicPr>
            <p:cNvPr id="14" name="Picture 13">
              <a:extLst>
                <a:ext uri="{FF2B5EF4-FFF2-40B4-BE49-F238E27FC236}">
                  <a16:creationId xmlns:a16="http://schemas.microsoft.com/office/drawing/2014/main" id="{E9AD0B41-4C9E-40EF-A1F8-6AF87044BC7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25524" y="1420410"/>
              <a:ext cx="1119559" cy="1119559"/>
            </a:xfrm>
            <a:prstGeom prst="rect">
              <a:avLst/>
            </a:prstGeom>
            <a:effectLst>
              <a:outerShdw blurRad="50800" dist="38100" dir="2700000" algn="tl" rotWithShape="0">
                <a:prstClr val="black">
                  <a:alpha val="40000"/>
                </a:prstClr>
              </a:outerShdw>
            </a:effectLst>
          </p:spPr>
        </p:pic>
      </p:grpSp>
      <p:grpSp>
        <p:nvGrpSpPr>
          <p:cNvPr id="19" name="Group 18">
            <a:extLst>
              <a:ext uri="{FF2B5EF4-FFF2-40B4-BE49-F238E27FC236}">
                <a16:creationId xmlns:a16="http://schemas.microsoft.com/office/drawing/2014/main" id="{77C0693D-0992-40BA-9513-2CD6D0761EB7}"/>
              </a:ext>
            </a:extLst>
          </p:cNvPr>
          <p:cNvGrpSpPr/>
          <p:nvPr/>
        </p:nvGrpSpPr>
        <p:grpSpPr>
          <a:xfrm>
            <a:off x="1763927" y="4667197"/>
            <a:ext cx="508270" cy="592028"/>
            <a:chOff x="3540942" y="1505640"/>
            <a:chExt cx="508270" cy="592028"/>
          </a:xfrm>
        </p:grpSpPr>
        <p:pic>
          <p:nvPicPr>
            <p:cNvPr id="20" name="Picture 6" descr="Red, Circle, Logo, Round, Element, Design, Splash">
              <a:extLst>
                <a:ext uri="{FF2B5EF4-FFF2-40B4-BE49-F238E27FC236}">
                  <a16:creationId xmlns:a16="http://schemas.microsoft.com/office/drawing/2014/main" id="{07FC9ADB-6C37-4053-B6B7-5353D3E454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7ACC1C0-8956-489C-87A9-AB20B93CE807}"/>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918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1.11111E-6 L 0.00087 -0.26574 " pathEditMode="relative" rAng="0" ptsTypes="AA">
                                      <p:cBhvr>
                                        <p:cTn id="6" dur="2000" fill="hold"/>
                                        <p:tgtEl>
                                          <p:spTgt spid="19"/>
                                        </p:tgtEl>
                                        <p:attrNameLst>
                                          <p:attrName>ppt_x</p:attrName>
                                          <p:attrName>ppt_y</p:attrName>
                                        </p:attrNameLst>
                                      </p:cBhvr>
                                      <p:rCtr x="35" y="-1328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0E9086-A9A9-4D96-9A19-2EDC2F4EFFED}"/>
              </a:ext>
            </a:extLst>
          </p:cNvPr>
          <p:cNvSpPr>
            <a:spLocks noGrp="1"/>
          </p:cNvSpPr>
          <p:nvPr>
            <p:ph type="sldNum" sz="quarter" idx="12"/>
          </p:nvPr>
        </p:nvSpPr>
        <p:spPr/>
        <p:txBody>
          <a:bodyPr/>
          <a:lstStyle/>
          <a:p>
            <a:fld id="{BA0EE811-478C-4958-8104-2A70B5A19611}" type="slidenum">
              <a:rPr lang="en-GB" smtClean="0"/>
              <a:pPr/>
              <a:t>16</a:t>
            </a:fld>
            <a:endParaRPr lang="en-GB" dirty="0"/>
          </a:p>
        </p:txBody>
      </p:sp>
      <p:sp>
        <p:nvSpPr>
          <p:cNvPr id="4" name="Footer Placeholder 3">
            <a:extLst>
              <a:ext uri="{FF2B5EF4-FFF2-40B4-BE49-F238E27FC236}">
                <a16:creationId xmlns:a16="http://schemas.microsoft.com/office/drawing/2014/main" id="{7DC7859E-1DD2-4B2A-AE5C-BADF61ECE648}"/>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18B556CF-AFFF-4EDE-8BDB-42E82952A2DE}"/>
              </a:ext>
            </a:extLst>
          </p:cNvPr>
          <p:cNvSpPr txBox="1"/>
          <p:nvPr/>
        </p:nvSpPr>
        <p:spPr>
          <a:xfrm>
            <a:off x="1286540" y="606056"/>
            <a:ext cx="6464595" cy="646331"/>
          </a:xfrm>
          <a:prstGeom prst="rect">
            <a:avLst/>
          </a:prstGeom>
          <a:solidFill>
            <a:srgbClr val="FFFF00"/>
          </a:solidFill>
        </p:spPr>
        <p:txBody>
          <a:bodyPr wrap="square" rtlCol="0">
            <a:spAutoFit/>
          </a:bodyPr>
          <a:lstStyle/>
          <a:p>
            <a:pPr algn="ctr"/>
            <a:r>
              <a:rPr lang="en-GB" sz="3600" b="1" dirty="0"/>
              <a:t>QNID</a:t>
            </a:r>
          </a:p>
        </p:txBody>
      </p:sp>
      <p:pic>
        <p:nvPicPr>
          <p:cNvPr id="6" name="Picture 5">
            <a:extLst>
              <a:ext uri="{FF2B5EF4-FFF2-40B4-BE49-F238E27FC236}">
                <a16:creationId xmlns:a16="http://schemas.microsoft.com/office/drawing/2014/main" id="{54913873-6A5A-4373-892F-1443F860EF92}"/>
              </a:ext>
            </a:extLst>
          </p:cNvPr>
          <p:cNvPicPr>
            <a:picLocks noChangeAspect="1"/>
          </p:cNvPicPr>
          <p:nvPr/>
        </p:nvPicPr>
        <p:blipFill>
          <a:blip r:embed="rId2"/>
          <a:stretch>
            <a:fillRect/>
          </a:stretch>
        </p:blipFill>
        <p:spPr>
          <a:xfrm>
            <a:off x="1286540" y="1446151"/>
            <a:ext cx="6464595" cy="2066994"/>
          </a:xfrm>
          <a:prstGeom prst="rect">
            <a:avLst/>
          </a:prstGeom>
        </p:spPr>
      </p:pic>
      <p:sp>
        <p:nvSpPr>
          <p:cNvPr id="7" name="TextBox 6">
            <a:extLst>
              <a:ext uri="{FF2B5EF4-FFF2-40B4-BE49-F238E27FC236}">
                <a16:creationId xmlns:a16="http://schemas.microsoft.com/office/drawing/2014/main" id="{F30D2360-5609-464A-B22A-A3B4A6E8B9F0}"/>
              </a:ext>
            </a:extLst>
          </p:cNvPr>
          <p:cNvSpPr txBox="1"/>
          <p:nvPr/>
        </p:nvSpPr>
        <p:spPr>
          <a:xfrm>
            <a:off x="1286540" y="3827721"/>
            <a:ext cx="6464595" cy="1384995"/>
          </a:xfrm>
          <a:prstGeom prst="rect">
            <a:avLst/>
          </a:prstGeom>
          <a:solidFill>
            <a:srgbClr val="92D050"/>
          </a:solidFill>
        </p:spPr>
        <p:txBody>
          <a:bodyPr wrap="square" rtlCol="0">
            <a:spAutoFit/>
          </a:bodyPr>
          <a:lstStyle/>
          <a:p>
            <a:r>
              <a:rPr lang="en-GB" sz="2800" dirty="0"/>
              <a:t>Qatar’s initiative to promote sustainability.</a:t>
            </a:r>
          </a:p>
          <a:p>
            <a:pPr algn="ctr"/>
            <a:r>
              <a:rPr lang="en-GB" sz="2800" dirty="0"/>
              <a:t>Plastic bottles recycling machines in </a:t>
            </a:r>
          </a:p>
          <a:p>
            <a:pPr algn="ctr"/>
            <a:r>
              <a:rPr lang="en-GB" sz="2800" dirty="0"/>
              <a:t>Al-Meera</a:t>
            </a:r>
          </a:p>
        </p:txBody>
      </p:sp>
    </p:spTree>
    <p:extLst>
      <p:ext uri="{BB962C8B-B14F-4D97-AF65-F5344CB8AC3E}">
        <p14:creationId xmlns:p14="http://schemas.microsoft.com/office/powerpoint/2010/main" val="202979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11C19B-9316-499D-AAA7-C142840AA4E8}"/>
              </a:ext>
            </a:extLst>
          </p:cNvPr>
          <p:cNvSpPr>
            <a:spLocks noGrp="1"/>
          </p:cNvSpPr>
          <p:nvPr>
            <p:ph type="sldNum" sz="quarter" idx="12"/>
          </p:nvPr>
        </p:nvSpPr>
        <p:spPr/>
        <p:txBody>
          <a:bodyPr/>
          <a:lstStyle/>
          <a:p>
            <a:fld id="{BA0EE811-478C-4958-8104-2A70B5A19611}" type="slidenum">
              <a:rPr lang="en-GB" smtClean="0"/>
              <a:pPr/>
              <a:t>17</a:t>
            </a:fld>
            <a:endParaRPr lang="en-GB" dirty="0"/>
          </a:p>
        </p:txBody>
      </p:sp>
      <p:sp>
        <p:nvSpPr>
          <p:cNvPr id="4" name="Footer Placeholder 3">
            <a:extLst>
              <a:ext uri="{FF2B5EF4-FFF2-40B4-BE49-F238E27FC236}">
                <a16:creationId xmlns:a16="http://schemas.microsoft.com/office/drawing/2014/main" id="{78892200-49D2-4838-A844-AC70E22CCE4B}"/>
              </a:ext>
            </a:extLst>
          </p:cNvPr>
          <p:cNvSpPr>
            <a:spLocks noGrp="1"/>
          </p:cNvSpPr>
          <p:nvPr>
            <p:ph type="ftr" sz="quarter" idx="11"/>
          </p:nvPr>
        </p:nvSpPr>
        <p:spPr/>
        <p:txBody>
          <a:bodyPr/>
          <a:lstStyle/>
          <a:p>
            <a:pPr algn="r"/>
            <a:r>
              <a:rPr lang="en-GB"/>
              <a:t>Year 2</a:t>
            </a:r>
            <a:endParaRPr lang="en-GB" dirty="0"/>
          </a:p>
        </p:txBody>
      </p:sp>
      <p:pic>
        <p:nvPicPr>
          <p:cNvPr id="6" name="Picture 5">
            <a:extLst>
              <a:ext uri="{FF2B5EF4-FFF2-40B4-BE49-F238E27FC236}">
                <a16:creationId xmlns:a16="http://schemas.microsoft.com/office/drawing/2014/main" id="{8B5B5B4D-ABB7-44C2-8CD9-55D741933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283" y="550862"/>
            <a:ext cx="3256328" cy="2166938"/>
          </a:xfrm>
          <a:prstGeom prst="rect">
            <a:avLst/>
          </a:prstGeom>
        </p:spPr>
      </p:pic>
      <p:sp>
        <p:nvSpPr>
          <p:cNvPr id="7" name="TextBox 6">
            <a:extLst>
              <a:ext uri="{FF2B5EF4-FFF2-40B4-BE49-F238E27FC236}">
                <a16:creationId xmlns:a16="http://schemas.microsoft.com/office/drawing/2014/main" id="{2FC8D0AE-4EC4-4EA1-BA34-A63E9D19B628}"/>
              </a:ext>
            </a:extLst>
          </p:cNvPr>
          <p:cNvSpPr txBox="1"/>
          <p:nvPr/>
        </p:nvSpPr>
        <p:spPr>
          <a:xfrm>
            <a:off x="1141847" y="2886185"/>
            <a:ext cx="6807200" cy="1384995"/>
          </a:xfrm>
          <a:prstGeom prst="rect">
            <a:avLst/>
          </a:prstGeom>
          <a:solidFill>
            <a:srgbClr val="FFFF00"/>
          </a:solidFill>
        </p:spPr>
        <p:txBody>
          <a:bodyPr wrap="square" rtlCol="0">
            <a:spAutoFit/>
          </a:bodyPr>
          <a:lstStyle/>
          <a:p>
            <a:pPr algn="ctr"/>
            <a:r>
              <a:rPr lang="en-GB" sz="2800" dirty="0"/>
              <a:t>Hamid put 20 bottles into the recycling machine, which already contained 36 bottles. How many bottles are in the machine now?</a:t>
            </a:r>
          </a:p>
        </p:txBody>
      </p:sp>
      <p:sp>
        <p:nvSpPr>
          <p:cNvPr id="8" name="TextBox 7">
            <a:extLst>
              <a:ext uri="{FF2B5EF4-FFF2-40B4-BE49-F238E27FC236}">
                <a16:creationId xmlns:a16="http://schemas.microsoft.com/office/drawing/2014/main" id="{7EAFD877-6531-46F5-9E1A-5550B1CC1683}"/>
              </a:ext>
            </a:extLst>
          </p:cNvPr>
          <p:cNvSpPr txBox="1"/>
          <p:nvPr/>
        </p:nvSpPr>
        <p:spPr>
          <a:xfrm>
            <a:off x="596900" y="4521200"/>
            <a:ext cx="7950200" cy="954107"/>
          </a:xfrm>
          <a:prstGeom prst="rect">
            <a:avLst/>
          </a:prstGeom>
          <a:solidFill>
            <a:srgbClr val="FFFF00"/>
          </a:solidFill>
        </p:spPr>
        <p:txBody>
          <a:bodyPr wrap="square" rtlCol="0">
            <a:spAutoFit/>
          </a:bodyPr>
          <a:lstStyle/>
          <a:p>
            <a:pPr algn="ctr"/>
            <a:r>
              <a:rPr lang="en-GB" sz="2800" dirty="0"/>
              <a:t>A worker then came and took away 10 bottles. How </a:t>
            </a:r>
            <a:r>
              <a:rPr lang="en-GB" sz="2800" dirty="0" err="1"/>
              <a:t>mant</a:t>
            </a:r>
            <a:r>
              <a:rPr lang="en-GB" sz="2800" dirty="0"/>
              <a:t> are left?</a:t>
            </a:r>
          </a:p>
        </p:txBody>
      </p:sp>
    </p:spTree>
    <p:extLst>
      <p:ext uri="{BB962C8B-B14F-4D97-AF65-F5344CB8AC3E}">
        <p14:creationId xmlns:p14="http://schemas.microsoft.com/office/powerpoint/2010/main" val="12306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CCCE3C-CDDF-4D8C-A2C2-C555329B754D}"/>
              </a:ext>
            </a:extLst>
          </p:cNvPr>
          <p:cNvSpPr>
            <a:spLocks noGrp="1"/>
          </p:cNvSpPr>
          <p:nvPr>
            <p:ph type="ftr" sz="quarter" idx="11"/>
          </p:nvPr>
        </p:nvSpPr>
        <p:spPr/>
        <p:txBody>
          <a:bodyPr/>
          <a:lstStyle/>
          <a:p>
            <a:r>
              <a:rPr lang="en-GB"/>
              <a:t>Year 2</a:t>
            </a:r>
          </a:p>
        </p:txBody>
      </p:sp>
      <p:sp>
        <p:nvSpPr>
          <p:cNvPr id="3" name="Slide Number Placeholder 2">
            <a:extLst>
              <a:ext uri="{FF2B5EF4-FFF2-40B4-BE49-F238E27FC236}">
                <a16:creationId xmlns:a16="http://schemas.microsoft.com/office/drawing/2014/main" id="{8EFFE074-F12C-470B-92C4-DF9DAF5FE417}"/>
              </a:ext>
            </a:extLst>
          </p:cNvPr>
          <p:cNvSpPr>
            <a:spLocks noGrp="1"/>
          </p:cNvSpPr>
          <p:nvPr>
            <p:ph type="sldNum" sz="quarter" idx="12"/>
          </p:nvPr>
        </p:nvSpPr>
        <p:spPr/>
        <p:txBody>
          <a:bodyPr/>
          <a:lstStyle/>
          <a:p>
            <a:fld id="{BA0EE811-478C-4958-8104-2A70B5A19611}" type="slidenum">
              <a:rPr lang="en-GB" smtClean="0"/>
              <a:t>18</a:t>
            </a:fld>
            <a:endParaRPr lang="en-GB"/>
          </a:p>
        </p:txBody>
      </p:sp>
      <p:sp>
        <p:nvSpPr>
          <p:cNvPr id="4" name="TextBox 3">
            <a:extLst>
              <a:ext uri="{FF2B5EF4-FFF2-40B4-BE49-F238E27FC236}">
                <a16:creationId xmlns:a16="http://schemas.microsoft.com/office/drawing/2014/main" id="{E00535BC-AFB4-4DF5-8777-3504615B8ACF}"/>
              </a:ext>
            </a:extLst>
          </p:cNvPr>
          <p:cNvSpPr txBox="1"/>
          <p:nvPr/>
        </p:nvSpPr>
        <p:spPr>
          <a:xfrm>
            <a:off x="423611" y="487122"/>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5" name="TextBox 4">
            <a:extLst>
              <a:ext uri="{FF2B5EF4-FFF2-40B4-BE49-F238E27FC236}">
                <a16:creationId xmlns:a16="http://schemas.microsoft.com/office/drawing/2014/main" id="{7131C5D3-C9BC-4D47-A5E0-8E69B472E99E}"/>
              </a:ext>
            </a:extLst>
          </p:cNvPr>
          <p:cNvSpPr txBox="1"/>
          <p:nvPr/>
        </p:nvSpPr>
        <p:spPr>
          <a:xfrm>
            <a:off x="423611" y="1133453"/>
            <a:ext cx="8475839" cy="923330"/>
          </a:xfrm>
          <a:prstGeom prst="rect">
            <a:avLst/>
          </a:prstGeom>
          <a:solidFill>
            <a:srgbClr val="FFFF00"/>
          </a:solidFill>
        </p:spPr>
        <p:txBody>
          <a:bodyPr wrap="square" rtlCol="0">
            <a:spAutoFit/>
          </a:bodyPr>
          <a:lstStyle/>
          <a:p>
            <a:pPr lvl="0"/>
            <a:r>
              <a:rPr lang="en-GB" dirty="0"/>
              <a:t>Using the 1-100 grid and addition and subtraction cards, play the game with provided instructions.</a:t>
            </a:r>
          </a:p>
          <a:p>
            <a:pPr lvl="0"/>
            <a:endParaRPr lang="en-GB" dirty="0"/>
          </a:p>
        </p:txBody>
      </p:sp>
      <p:pic>
        <p:nvPicPr>
          <p:cNvPr id="6" name="Picture 5">
            <a:extLst>
              <a:ext uri="{FF2B5EF4-FFF2-40B4-BE49-F238E27FC236}">
                <a16:creationId xmlns:a16="http://schemas.microsoft.com/office/drawing/2014/main" id="{EC08DA3C-FF5E-4E74-99A8-512375F262AB}"/>
              </a:ext>
            </a:extLst>
          </p:cNvPr>
          <p:cNvPicPr>
            <a:picLocks noChangeAspect="1"/>
          </p:cNvPicPr>
          <p:nvPr/>
        </p:nvPicPr>
        <p:blipFill>
          <a:blip r:embed="rId2"/>
          <a:stretch>
            <a:fillRect/>
          </a:stretch>
        </p:blipFill>
        <p:spPr>
          <a:xfrm>
            <a:off x="769387" y="1779784"/>
            <a:ext cx="3459713" cy="4848101"/>
          </a:xfrm>
          <a:prstGeom prst="rect">
            <a:avLst/>
          </a:prstGeom>
        </p:spPr>
      </p:pic>
      <p:pic>
        <p:nvPicPr>
          <p:cNvPr id="7" name="Picture 6">
            <a:extLst>
              <a:ext uri="{FF2B5EF4-FFF2-40B4-BE49-F238E27FC236}">
                <a16:creationId xmlns:a16="http://schemas.microsoft.com/office/drawing/2014/main" id="{10F6C9E9-3B85-452E-AE14-01E2DEAD3A63}"/>
              </a:ext>
            </a:extLst>
          </p:cNvPr>
          <p:cNvPicPr>
            <a:picLocks noChangeAspect="1"/>
          </p:cNvPicPr>
          <p:nvPr/>
        </p:nvPicPr>
        <p:blipFill>
          <a:blip r:embed="rId3"/>
          <a:stretch>
            <a:fillRect/>
          </a:stretch>
        </p:blipFill>
        <p:spPr>
          <a:xfrm>
            <a:off x="4422632" y="2784928"/>
            <a:ext cx="4070635" cy="2843277"/>
          </a:xfrm>
          <a:prstGeom prst="rect">
            <a:avLst/>
          </a:prstGeom>
        </p:spPr>
      </p:pic>
    </p:spTree>
    <p:extLst>
      <p:ext uri="{BB962C8B-B14F-4D97-AF65-F5344CB8AC3E}">
        <p14:creationId xmlns:p14="http://schemas.microsoft.com/office/powerpoint/2010/main" val="33874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4" name="Picture 3">
            <a:extLst>
              <a:ext uri="{FF2B5EF4-FFF2-40B4-BE49-F238E27FC236}">
                <a16:creationId xmlns:a16="http://schemas.microsoft.com/office/drawing/2014/main" id="{EC95F68E-8EE9-45DF-BD9F-DCBBB39972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46" y="397997"/>
            <a:ext cx="4616685" cy="543399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1874298-7BAD-4B29-B7E9-1ACB9B28CB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79" t="71600" r="10967" b="8800"/>
          <a:stretch/>
        </p:blipFill>
        <p:spPr>
          <a:xfrm>
            <a:off x="3737811" y="2516964"/>
            <a:ext cx="5406189" cy="1914963"/>
          </a:xfrm>
          <a:prstGeom prst="rect">
            <a:avLst/>
          </a:prstGeom>
          <a:ln>
            <a:solidFill>
              <a:srgbClr val="FFC000"/>
            </a:solidFill>
          </a:ln>
        </p:spPr>
      </p:pic>
      <p:grpSp>
        <p:nvGrpSpPr>
          <p:cNvPr id="11" name="Group 10"/>
          <p:cNvGrpSpPr/>
          <p:nvPr/>
        </p:nvGrpSpPr>
        <p:grpSpPr>
          <a:xfrm>
            <a:off x="5745422" y="2893957"/>
            <a:ext cx="1713640" cy="1160976"/>
            <a:chOff x="1834709" y="4015907"/>
            <a:chExt cx="1606379" cy="952832"/>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752DF4C4-ECF8-4621-907B-7F56A0F4A2A0}"/>
              </a:ext>
            </a:extLst>
          </p:cNvPr>
          <p:cNvSpPr txBox="1"/>
          <p:nvPr/>
        </p:nvSpPr>
        <p:spPr>
          <a:xfrm>
            <a:off x="5745422" y="786395"/>
            <a:ext cx="2170323" cy="661012"/>
          </a:xfrm>
          <a:prstGeom prst="rect">
            <a:avLst/>
          </a:prstGeom>
          <a:solidFill>
            <a:srgbClr val="92D050"/>
          </a:solidFill>
        </p:spPr>
        <p:txBody>
          <a:bodyPr wrap="square" rtlCol="0">
            <a:spAutoFit/>
          </a:bodyPr>
          <a:lstStyle/>
          <a:p>
            <a:r>
              <a:rPr lang="en-US" b="1" dirty="0"/>
              <a:t>Task 2 – Independent Work</a:t>
            </a:r>
          </a:p>
        </p:txBody>
      </p:sp>
    </p:spTree>
    <p:extLst>
      <p:ext uri="{BB962C8B-B14F-4D97-AF65-F5344CB8AC3E}">
        <p14:creationId xmlns:p14="http://schemas.microsoft.com/office/powerpoint/2010/main" val="28143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2</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1885131"/>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on and back in 10s, with 100 grid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Count on and back in 10s, using a bead bar (pre-requisite skills)</a:t>
            </a:r>
          </a:p>
        </p:txBody>
      </p:sp>
      <p:sp>
        <p:nvSpPr>
          <p:cNvPr id="6" name="TextBox 5">
            <a:extLst>
              <a:ext uri="{FF2B5EF4-FFF2-40B4-BE49-F238E27FC236}">
                <a16:creationId xmlns:a16="http://schemas.microsoft.com/office/drawing/2014/main" id="{79ED6AE6-7ED3-41D6-92EF-3577D6692A46}"/>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More Addition and Subtraction</a:t>
            </a:r>
          </a:p>
          <a:p>
            <a:pPr algn="ctr"/>
            <a:r>
              <a:rPr lang="en-GB" sz="2400" b="1" dirty="0">
                <a:solidFill>
                  <a:srgbClr val="253746"/>
                </a:solidFill>
              </a:rPr>
              <a:t>Add/subtract multiples of 10 to/from 2-digit numbers</a:t>
            </a:r>
          </a:p>
        </p:txBody>
      </p:sp>
    </p:spTree>
    <p:extLst>
      <p:ext uri="{BB962C8B-B14F-4D97-AF65-F5344CB8AC3E}">
        <p14:creationId xmlns:p14="http://schemas.microsoft.com/office/powerpoint/2010/main" val="275489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A77044-FBDD-4C89-9D6A-5C7C91A91AB6}"/>
              </a:ext>
            </a:extLst>
          </p:cNvPr>
          <p:cNvSpPr>
            <a:spLocks noGrp="1"/>
          </p:cNvSpPr>
          <p:nvPr>
            <p:ph type="sldNum" sz="quarter" idx="12"/>
          </p:nvPr>
        </p:nvSpPr>
        <p:spPr/>
        <p:txBody>
          <a:bodyPr/>
          <a:lstStyle/>
          <a:p>
            <a:fld id="{BA0EE811-478C-4958-8104-2A70B5A19611}" type="slidenum">
              <a:rPr lang="en-GB" smtClean="0"/>
              <a:pPr/>
              <a:t>20</a:t>
            </a:fld>
            <a:endParaRPr lang="en-GB" dirty="0"/>
          </a:p>
        </p:txBody>
      </p:sp>
      <p:sp>
        <p:nvSpPr>
          <p:cNvPr id="4" name="Footer Placeholder 3">
            <a:extLst>
              <a:ext uri="{FF2B5EF4-FFF2-40B4-BE49-F238E27FC236}">
                <a16:creationId xmlns:a16="http://schemas.microsoft.com/office/drawing/2014/main" id="{A56CAA22-6A7C-4EBC-94C1-25E1564A5C81}"/>
              </a:ext>
            </a:extLst>
          </p:cNvPr>
          <p:cNvSpPr>
            <a:spLocks noGrp="1"/>
          </p:cNvSpPr>
          <p:nvPr>
            <p:ph type="ftr" sz="quarter" idx="11"/>
          </p:nvPr>
        </p:nvSpPr>
        <p:spPr/>
        <p:txBody>
          <a:bodyPr/>
          <a:lstStyle/>
          <a:p>
            <a:pPr algn="r"/>
            <a:r>
              <a:rPr lang="en-GB"/>
              <a:t>Year 2</a:t>
            </a:r>
            <a:endParaRPr lang="en-GB" dirty="0"/>
          </a:p>
        </p:txBody>
      </p:sp>
      <p:sp>
        <p:nvSpPr>
          <p:cNvPr id="5" name="Subtitle 1">
            <a:extLst>
              <a:ext uri="{FF2B5EF4-FFF2-40B4-BE49-F238E27FC236}">
                <a16:creationId xmlns:a16="http://schemas.microsoft.com/office/drawing/2014/main" id="{F848F69C-CBB5-453B-863F-9648541C0AA8}"/>
              </a:ext>
            </a:extLst>
          </p:cNvPr>
          <p:cNvSpPr txBox="1">
            <a:spLocks/>
          </p:cNvSpPr>
          <p:nvPr/>
        </p:nvSpPr>
        <p:spPr>
          <a:xfrm>
            <a:off x="3502016" y="125500"/>
            <a:ext cx="2086862" cy="618780"/>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3200" b="1" dirty="0"/>
              <a:t>Plenary</a:t>
            </a:r>
            <a:r>
              <a:rPr lang="en-US" b="1" dirty="0"/>
              <a:t> </a:t>
            </a:r>
          </a:p>
        </p:txBody>
      </p:sp>
      <p:sp>
        <p:nvSpPr>
          <p:cNvPr id="7" name="Rectangle 6">
            <a:extLst>
              <a:ext uri="{FF2B5EF4-FFF2-40B4-BE49-F238E27FC236}">
                <a16:creationId xmlns:a16="http://schemas.microsoft.com/office/drawing/2014/main" id="{4116CEB8-FAAE-471A-8975-757BB5060256}"/>
              </a:ext>
            </a:extLst>
          </p:cNvPr>
          <p:cNvSpPr/>
          <p:nvPr/>
        </p:nvSpPr>
        <p:spPr>
          <a:xfrm>
            <a:off x="508001" y="875688"/>
            <a:ext cx="7975600" cy="954107"/>
          </a:xfrm>
          <a:prstGeom prst="rect">
            <a:avLst/>
          </a:prstGeom>
          <a:solidFill>
            <a:srgbClr val="FFFF00"/>
          </a:solidFill>
        </p:spPr>
        <p:txBody>
          <a:bodyPr wrap="square">
            <a:spAutoFit/>
          </a:bodyPr>
          <a:lstStyle/>
          <a:p>
            <a:pPr algn="ctr">
              <a:spcAft>
                <a:spcPts val="0"/>
              </a:spcAft>
            </a:pPr>
            <a:r>
              <a:rPr lang="en-GB" sz="2800" dirty="0"/>
              <a:t>Get one drink and one snack from the </a:t>
            </a:r>
            <a:r>
              <a:rPr lang="en-GB" sz="2800" dirty="0" err="1"/>
              <a:t>tuc</a:t>
            </a:r>
            <a:r>
              <a:rPr lang="en-GB" sz="2800" dirty="0"/>
              <a:t> shop and find your total</a:t>
            </a:r>
            <a:r>
              <a:rPr lang="en-GB" dirty="0"/>
              <a:t>.</a:t>
            </a:r>
            <a:endParaRPr lang="en-GB" dirty="0">
              <a:latin typeface="Cambria" panose="02040503050406030204" pitchFamily="18"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18837284-6BA4-4996-AD65-849E9335E4AC}"/>
              </a:ext>
            </a:extLst>
          </p:cNvPr>
          <p:cNvPicPr>
            <a:picLocks noChangeAspect="1"/>
          </p:cNvPicPr>
          <p:nvPr/>
        </p:nvPicPr>
        <p:blipFill>
          <a:blip r:embed="rId2"/>
          <a:stretch>
            <a:fillRect/>
          </a:stretch>
        </p:blipFill>
        <p:spPr>
          <a:xfrm>
            <a:off x="2103730" y="1856613"/>
            <a:ext cx="5266740" cy="3899169"/>
          </a:xfrm>
          <a:prstGeom prst="rect">
            <a:avLst/>
          </a:prstGeom>
        </p:spPr>
      </p:pic>
    </p:spTree>
    <p:extLst>
      <p:ext uri="{BB962C8B-B14F-4D97-AF65-F5344CB8AC3E}">
        <p14:creationId xmlns:p14="http://schemas.microsoft.com/office/powerpoint/2010/main" val="3807431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2E4A91-C2FF-4CBD-8B58-4A3FD85670CE}"/>
              </a:ext>
            </a:extLst>
          </p:cNvPr>
          <p:cNvSpPr>
            <a:spLocks noGrp="1"/>
          </p:cNvSpPr>
          <p:nvPr>
            <p:ph type="ftr" sz="quarter" idx="11"/>
          </p:nvPr>
        </p:nvSpPr>
        <p:spPr/>
        <p:txBody>
          <a:bodyPr/>
          <a:lstStyle/>
          <a:p>
            <a:r>
              <a:rPr lang="en-GB"/>
              <a:t>Year 2</a:t>
            </a:r>
          </a:p>
        </p:txBody>
      </p:sp>
      <p:sp>
        <p:nvSpPr>
          <p:cNvPr id="3" name="Slide Number Placeholder 2">
            <a:extLst>
              <a:ext uri="{FF2B5EF4-FFF2-40B4-BE49-F238E27FC236}">
                <a16:creationId xmlns:a16="http://schemas.microsoft.com/office/drawing/2014/main" id="{6B64B3FE-BE0D-42A1-B21A-C6F4C8E91354}"/>
              </a:ext>
            </a:extLst>
          </p:cNvPr>
          <p:cNvSpPr>
            <a:spLocks noGrp="1"/>
          </p:cNvSpPr>
          <p:nvPr>
            <p:ph type="sldNum" sz="quarter" idx="12"/>
          </p:nvPr>
        </p:nvSpPr>
        <p:spPr/>
        <p:txBody>
          <a:bodyPr/>
          <a:lstStyle/>
          <a:p>
            <a:fld id="{BA0EE811-478C-4958-8104-2A70B5A19611}" type="slidenum">
              <a:rPr lang="en-GB" smtClean="0"/>
              <a:t>21</a:t>
            </a:fld>
            <a:endParaRPr lang="en-GB"/>
          </a:p>
        </p:txBody>
      </p:sp>
      <p:sp>
        <p:nvSpPr>
          <p:cNvPr id="4" name="Subtitle 1">
            <a:extLst>
              <a:ext uri="{FF2B5EF4-FFF2-40B4-BE49-F238E27FC236}">
                <a16:creationId xmlns:a16="http://schemas.microsoft.com/office/drawing/2014/main" id="{BA907923-6C6D-4451-94EB-FAB1CF173165}"/>
              </a:ext>
            </a:extLst>
          </p:cNvPr>
          <p:cNvSpPr txBox="1">
            <a:spLocks/>
          </p:cNvSpPr>
          <p:nvPr/>
        </p:nvSpPr>
        <p:spPr>
          <a:xfrm>
            <a:off x="3476847" y="125499"/>
            <a:ext cx="2172937" cy="746371"/>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Homework</a:t>
            </a:r>
          </a:p>
        </p:txBody>
      </p:sp>
      <p:pic>
        <p:nvPicPr>
          <p:cNvPr id="5" name="Picture 4">
            <a:extLst>
              <a:ext uri="{FF2B5EF4-FFF2-40B4-BE49-F238E27FC236}">
                <a16:creationId xmlns:a16="http://schemas.microsoft.com/office/drawing/2014/main" id="{66957C0C-3BB8-44E4-83A1-43806EEAE912}"/>
              </a:ext>
            </a:extLst>
          </p:cNvPr>
          <p:cNvPicPr>
            <a:picLocks noChangeAspect="1"/>
          </p:cNvPicPr>
          <p:nvPr/>
        </p:nvPicPr>
        <p:blipFill>
          <a:blip r:embed="rId2"/>
          <a:stretch>
            <a:fillRect/>
          </a:stretch>
        </p:blipFill>
        <p:spPr>
          <a:xfrm>
            <a:off x="1389436" y="1801748"/>
            <a:ext cx="6365127" cy="4397034"/>
          </a:xfrm>
          <a:prstGeom prst="rect">
            <a:avLst/>
          </a:prstGeom>
        </p:spPr>
      </p:pic>
      <p:sp>
        <p:nvSpPr>
          <p:cNvPr id="6" name="Rectangle 5">
            <a:extLst>
              <a:ext uri="{FF2B5EF4-FFF2-40B4-BE49-F238E27FC236}">
                <a16:creationId xmlns:a16="http://schemas.microsoft.com/office/drawing/2014/main" id="{06645469-82C3-4F29-96BF-9412DCAE65A5}"/>
              </a:ext>
            </a:extLst>
          </p:cNvPr>
          <p:cNvSpPr/>
          <p:nvPr/>
        </p:nvSpPr>
        <p:spPr>
          <a:xfrm>
            <a:off x="2905469" y="969470"/>
            <a:ext cx="3315692" cy="369332"/>
          </a:xfrm>
          <a:prstGeom prst="rect">
            <a:avLst/>
          </a:prstGeom>
          <a:solidFill>
            <a:srgbClr val="FFFF00"/>
          </a:solidFill>
        </p:spPr>
        <p:txBody>
          <a:bodyPr wrap="square">
            <a:spAutoFit/>
          </a:bodyPr>
          <a:lstStyle/>
          <a:p>
            <a:pPr algn="ct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rPr>
              <a:t>Homework Worksheet</a:t>
            </a:r>
          </a:p>
        </p:txBody>
      </p:sp>
    </p:spTree>
    <p:extLst>
      <p:ext uri="{BB962C8B-B14F-4D97-AF65-F5344CB8AC3E}">
        <p14:creationId xmlns:p14="http://schemas.microsoft.com/office/powerpoint/2010/main" val="131155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2</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Count on and back in 10s </a:t>
            </a:r>
            <a:endParaRPr lang="en-GB" sz="2000" b="1" dirty="0">
              <a:solidFill>
                <a:schemeClr val="accent5">
                  <a:lumMod val="75000"/>
                </a:schemeClr>
              </a:solidFill>
            </a:endParaRP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8DC70B-2EA2-4799-B634-5A531B1E5658}"/>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More Addition and Subtraction</a:t>
            </a:r>
          </a:p>
          <a:p>
            <a:pPr algn="ctr"/>
            <a:r>
              <a:rPr lang="en-GB" sz="2400" b="1" dirty="0">
                <a:solidFill>
                  <a:srgbClr val="253746"/>
                </a:solidFill>
              </a:rPr>
              <a:t>Add/subtract multiples of 10 to/from 2-digit numbers</a:t>
            </a:r>
          </a:p>
        </p:txBody>
      </p:sp>
    </p:spTree>
    <p:extLst>
      <p:ext uri="{BB962C8B-B14F-4D97-AF65-F5344CB8AC3E}">
        <p14:creationId xmlns:p14="http://schemas.microsoft.com/office/powerpoint/2010/main" val="145029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50"/>
              </a:spcAft>
              <a:buClr>
                <a:srgbClr val="ED7D31"/>
              </a:buClr>
              <a:buSzTx/>
              <a:buFontTx/>
              <a:buNone/>
              <a:tabLst/>
              <a:defRPr/>
            </a:pPr>
            <a:r>
              <a:rPr kumimoji="0" lang="en-GB" sz="2400" b="1" i="0" u="none" strike="noStrike" kern="1200" cap="none" spc="0" normalizeH="0" baseline="0" noProof="0" dirty="0">
                <a:ln>
                  <a:noFill/>
                </a:ln>
                <a:solidFill>
                  <a:srgbClr val="253746"/>
                </a:solidFill>
                <a:effectLst/>
                <a:uLnTx/>
                <a:uFillTx/>
                <a:latin typeface="Calibri" panose="020F0502020204030204"/>
                <a:ea typeface="+mn-ea"/>
                <a:cs typeface="+mn-cs"/>
              </a:rPr>
              <a:t>Starter</a:t>
            </a:r>
          </a:p>
          <a:p>
            <a:pPr lvl="0" algn="ctr">
              <a:spcAft>
                <a:spcPts val="1000"/>
              </a:spcAft>
              <a:buClr>
                <a:srgbClr val="EA7600"/>
              </a:buClr>
              <a:buSzPct val="120000"/>
            </a:pPr>
            <a:r>
              <a:rPr lang="en-GB" sz="2000" b="1" dirty="0">
                <a:solidFill>
                  <a:srgbClr val="5B9BD5">
                    <a:lumMod val="75000"/>
                  </a:srgbClr>
                </a:solidFill>
              </a:rPr>
              <a:t>Count on and back in 10s </a:t>
            </a:r>
            <a:endPar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8DC70B-2EA2-4799-B634-5A531B1E5658}"/>
              </a:ext>
            </a:extLst>
          </p:cNvPr>
          <p:cNvSpPr txBox="1"/>
          <p:nvPr/>
        </p:nvSpPr>
        <p:spPr>
          <a:xfrm>
            <a:off x="116681" y="16610"/>
            <a:ext cx="8910088"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53746"/>
                </a:solidFill>
                <a:effectLst/>
                <a:uLnTx/>
                <a:uFillTx/>
                <a:latin typeface="Calibri" panose="020F0502020204030204"/>
                <a:ea typeface="+mn-ea"/>
                <a:cs typeface="+mn-cs"/>
              </a:rPr>
              <a:t>More Addition and Subtraction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53746"/>
                </a:solidFill>
                <a:effectLst/>
                <a:uLnTx/>
                <a:uFillTx/>
                <a:latin typeface="Calibri" panose="020F0502020204030204"/>
                <a:ea typeface="+mn-ea"/>
                <a:cs typeface="+mn-cs"/>
              </a:rPr>
              <a:t>Add/subtract multiples of 10 to/from 2-digit numbers</a:t>
            </a:r>
          </a:p>
        </p:txBody>
      </p:sp>
    </p:spTree>
    <p:extLst>
      <p:ext uri="{BB962C8B-B14F-4D97-AF65-F5344CB8AC3E}">
        <p14:creationId xmlns:p14="http://schemas.microsoft.com/office/powerpoint/2010/main" val="241935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44911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Add and subtract 20, 30, 40, 50 to/from 2-digit numbers using the 1-100 grid.</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More Addition and Subtraction</a:t>
            </a:r>
          </a:p>
          <a:p>
            <a:pPr algn="ctr"/>
            <a:r>
              <a:rPr lang="en-GB" sz="2400" b="1" dirty="0">
                <a:solidFill>
                  <a:srgbClr val="253746"/>
                </a:solidFill>
              </a:rPr>
              <a:t>Add/subtract multiples of 10 to/from 2-digit numbers</a:t>
            </a:r>
          </a:p>
        </p:txBody>
      </p:sp>
    </p:spTree>
    <p:extLst>
      <p:ext uri="{BB962C8B-B14F-4D97-AF65-F5344CB8AC3E}">
        <p14:creationId xmlns:p14="http://schemas.microsoft.com/office/powerpoint/2010/main" val="427261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Add and subtract 20, 30, 40, 50 to/from 2-digit numbers using the 1-100 grid.</a:t>
            </a:r>
          </a:p>
        </p:txBody>
      </p:sp>
      <p:pic>
        <p:nvPicPr>
          <p:cNvPr id="5" name="Picture 2">
            <a:extLst>
              <a:ext uri="{FF2B5EF4-FFF2-40B4-BE49-F238E27FC236}">
                <a16:creationId xmlns:a16="http://schemas.microsoft.com/office/drawing/2014/main" id="{9F4D7BC6-3EB1-451B-BA21-1814E0D22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85"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46CAEE2E-9237-4887-9603-B4D3B61ED7BA}"/>
              </a:ext>
            </a:extLst>
          </p:cNvPr>
          <p:cNvGrpSpPr/>
          <p:nvPr/>
        </p:nvGrpSpPr>
        <p:grpSpPr>
          <a:xfrm>
            <a:off x="1581372" y="2868664"/>
            <a:ext cx="508270" cy="592028"/>
            <a:chOff x="3540942" y="1505640"/>
            <a:chExt cx="508270" cy="592028"/>
          </a:xfrm>
        </p:grpSpPr>
        <p:pic>
          <p:nvPicPr>
            <p:cNvPr id="9" name="Picture 6" descr="Red, Circle, Logo, Round, Element, Design, Splash">
              <a:extLst>
                <a:ext uri="{FF2B5EF4-FFF2-40B4-BE49-F238E27FC236}">
                  <a16:creationId xmlns:a16="http://schemas.microsoft.com/office/drawing/2014/main" id="{0D12611B-9722-4E41-AD03-2B47D50424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B7D721-DD3A-4EEA-BBE5-B02A8C28ECFD}"/>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grpSp>
        <p:nvGrpSpPr>
          <p:cNvPr id="13" name="Group 12">
            <a:extLst>
              <a:ext uri="{FF2B5EF4-FFF2-40B4-BE49-F238E27FC236}">
                <a16:creationId xmlns:a16="http://schemas.microsoft.com/office/drawing/2014/main" id="{A3593823-995A-439C-B554-6E1A712B4E71}"/>
              </a:ext>
            </a:extLst>
          </p:cNvPr>
          <p:cNvGrpSpPr/>
          <p:nvPr/>
        </p:nvGrpSpPr>
        <p:grpSpPr>
          <a:xfrm>
            <a:off x="5184375" y="846531"/>
            <a:ext cx="3363879" cy="1900876"/>
            <a:chOff x="4061048" y="4063018"/>
            <a:chExt cx="3039126" cy="1569186"/>
          </a:xfrm>
        </p:grpSpPr>
        <p:sp>
          <p:nvSpPr>
            <p:cNvPr id="14" name="Speech Bubble: Rectangle with Corners Rounded 14">
              <a:extLst>
                <a:ext uri="{FF2B5EF4-FFF2-40B4-BE49-F238E27FC236}">
                  <a16:creationId xmlns:a16="http://schemas.microsoft.com/office/drawing/2014/main" id="{3BEA4ACF-E8C8-4342-BD32-1D1FDF1C123E}"/>
                </a:ext>
              </a:extLst>
            </p:cNvPr>
            <p:cNvSpPr/>
            <p:nvPr/>
          </p:nvSpPr>
          <p:spPr>
            <a:xfrm>
              <a:off x="4061048" y="4063018"/>
              <a:ext cx="3039126"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done? How much has been added?</a:t>
              </a:r>
            </a:p>
          </p:txBody>
        </p:sp>
        <p:pic>
          <p:nvPicPr>
            <p:cNvPr id="15" name="Picture 14">
              <a:extLst>
                <a:ext uri="{FF2B5EF4-FFF2-40B4-BE49-F238E27FC236}">
                  <a16:creationId xmlns:a16="http://schemas.microsoft.com/office/drawing/2014/main" id="{73D91400-9BA8-4F14-9B0A-A3C8156A4217}"/>
                </a:ext>
              </a:extLst>
            </p:cNvPr>
            <p:cNvPicPr>
              <a:picLocks noChangeAspect="1"/>
            </p:cNvPicPr>
            <p:nvPr/>
          </p:nvPicPr>
          <p:blipFill rotWithShape="1">
            <a:blip r:embed="rId6"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529515" y="4287950"/>
              <a:ext cx="305489" cy="662714"/>
            </a:xfrm>
            <a:prstGeom prst="rect">
              <a:avLst/>
            </a:prstGeom>
          </p:spPr>
        </p:pic>
      </p:grpSp>
      <p:sp>
        <p:nvSpPr>
          <p:cNvPr id="16" name="Speech Bubble: Rectangle with Corners Rounded 14">
            <a:extLst>
              <a:ext uri="{FF2B5EF4-FFF2-40B4-BE49-F238E27FC236}">
                <a16:creationId xmlns:a16="http://schemas.microsoft.com/office/drawing/2014/main" id="{6F0B78A6-F5B9-449C-9CDE-FCE7D559925B}"/>
              </a:ext>
            </a:extLst>
          </p:cNvPr>
          <p:cNvSpPr/>
          <p:nvPr/>
        </p:nvSpPr>
        <p:spPr>
          <a:xfrm>
            <a:off x="5631389" y="3947716"/>
            <a:ext cx="3050048" cy="1691084"/>
          </a:xfrm>
          <a:prstGeom prst="cloudCallout">
            <a:avLst>
              <a:gd name="adj1" fmla="val -52865"/>
              <a:gd name="adj2" fmla="val 7157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114000"/>
              </a:lnSpc>
              <a:defRPr/>
            </a:pPr>
            <a:r>
              <a:rPr lang="en-GB" sz="2000" b="1" dirty="0">
                <a:solidFill>
                  <a:srgbClr val="253746"/>
                </a:solidFill>
                <a:latin typeface="Myriad Pro Light" panose="020B0603030403020204" pitchFamily="34" charset="0"/>
              </a:rPr>
              <a:t>Spider doesn’t have to count in 1s! </a:t>
            </a:r>
            <a:endParaRPr kumimoji="0" lang="en-GB" sz="20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endParaRPr>
          </a:p>
        </p:txBody>
      </p:sp>
      <p:sp>
        <p:nvSpPr>
          <p:cNvPr id="18" name="Speech Bubble: Rectangle with Corners Rounded 10">
            <a:extLst>
              <a:ext uri="{FF2B5EF4-FFF2-40B4-BE49-F238E27FC236}">
                <a16:creationId xmlns:a16="http://schemas.microsoft.com/office/drawing/2014/main" id="{B55BA11D-8EF3-48E4-9625-AFD80DE64AD4}"/>
              </a:ext>
            </a:extLst>
          </p:cNvPr>
          <p:cNvSpPr/>
          <p:nvPr/>
        </p:nvSpPr>
        <p:spPr>
          <a:xfrm>
            <a:off x="5512402" y="2814648"/>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400" b="1" dirty="0">
                <a:solidFill>
                  <a:srgbClr val="253746"/>
                </a:solidFill>
                <a:latin typeface="Myriad Pro Light" panose="020B0603030403020204" pitchFamily="34" charset="0"/>
              </a:rPr>
              <a:t>43 + </a:t>
            </a:r>
            <a:r>
              <a:rPr lang="en-GB" sz="2400" b="1" dirty="0">
                <a:solidFill>
                  <a:srgbClr val="FF0000"/>
                </a:solidFill>
                <a:latin typeface="Myriad Pro Light" panose="020B0603030403020204" pitchFamily="34" charset="0"/>
              </a:rPr>
              <a:t>20 </a:t>
            </a:r>
            <a:r>
              <a:rPr lang="en-GB" sz="2400" b="1" dirty="0">
                <a:solidFill>
                  <a:srgbClr val="253746"/>
                </a:solidFill>
                <a:latin typeface="Myriad Pro Light" panose="020B0603030403020204" pitchFamily="34" charset="0"/>
              </a:rPr>
              <a:t>= 63</a:t>
            </a:r>
          </a:p>
        </p:txBody>
      </p:sp>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2.59259E-6 L -0.00139 0.12963 " pathEditMode="relative" rAng="0" ptsTypes="AA">
                                      <p:cBhvr>
                                        <p:cTn id="6" dur="2000" fill="hold"/>
                                        <p:tgtEl>
                                          <p:spTgt spid="8"/>
                                        </p:tgtEl>
                                        <p:attrNameLst>
                                          <p:attrName>ppt_x</p:attrName>
                                          <p:attrName>ppt_y</p:attrName>
                                        </p:attrNameLst>
                                      </p:cBhvr>
                                      <p:rCtr x="-69" y="64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9F4D7BC6-3EB1-451B-BA21-1814E0D22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85"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46CAEE2E-9237-4887-9603-B4D3B61ED7BA}"/>
              </a:ext>
            </a:extLst>
          </p:cNvPr>
          <p:cNvGrpSpPr/>
          <p:nvPr/>
        </p:nvGrpSpPr>
        <p:grpSpPr>
          <a:xfrm>
            <a:off x="2923029" y="1982519"/>
            <a:ext cx="508270" cy="592028"/>
            <a:chOff x="3540942" y="1505640"/>
            <a:chExt cx="508270" cy="592028"/>
          </a:xfrm>
        </p:grpSpPr>
        <p:pic>
          <p:nvPicPr>
            <p:cNvPr id="9" name="Picture 6" descr="Red, Circle, Logo, Round, Element, Design, Splash">
              <a:extLst>
                <a:ext uri="{FF2B5EF4-FFF2-40B4-BE49-F238E27FC236}">
                  <a16:creationId xmlns:a16="http://schemas.microsoft.com/office/drawing/2014/main" id="{0D12611B-9722-4E41-AD03-2B47D50424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B7D721-DD3A-4EEA-BBE5-B02A8C28ECFD}"/>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grpSp>
        <p:nvGrpSpPr>
          <p:cNvPr id="13" name="Group 12">
            <a:extLst>
              <a:ext uri="{FF2B5EF4-FFF2-40B4-BE49-F238E27FC236}">
                <a16:creationId xmlns:a16="http://schemas.microsoft.com/office/drawing/2014/main" id="{A3593823-995A-439C-B554-6E1A712B4E71}"/>
              </a:ext>
            </a:extLst>
          </p:cNvPr>
          <p:cNvGrpSpPr/>
          <p:nvPr/>
        </p:nvGrpSpPr>
        <p:grpSpPr>
          <a:xfrm>
            <a:off x="5184375" y="846531"/>
            <a:ext cx="3497061" cy="1900876"/>
            <a:chOff x="4061048" y="4063018"/>
            <a:chExt cx="3039126" cy="1569186"/>
          </a:xfrm>
        </p:grpSpPr>
        <p:sp>
          <p:nvSpPr>
            <p:cNvPr id="14" name="Speech Bubble: Rectangle with Corners Rounded 14">
              <a:extLst>
                <a:ext uri="{FF2B5EF4-FFF2-40B4-BE49-F238E27FC236}">
                  <a16:creationId xmlns:a16="http://schemas.microsoft.com/office/drawing/2014/main" id="{3BEA4ACF-E8C8-4342-BD32-1D1FDF1C123E}"/>
                </a:ext>
              </a:extLst>
            </p:cNvPr>
            <p:cNvSpPr/>
            <p:nvPr/>
          </p:nvSpPr>
          <p:spPr>
            <a:xfrm>
              <a:off x="4061048" y="4063018"/>
              <a:ext cx="3039126"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done? How much has been added?</a:t>
              </a:r>
            </a:p>
          </p:txBody>
        </p:sp>
        <p:pic>
          <p:nvPicPr>
            <p:cNvPr id="15" name="Picture 14">
              <a:extLst>
                <a:ext uri="{FF2B5EF4-FFF2-40B4-BE49-F238E27FC236}">
                  <a16:creationId xmlns:a16="http://schemas.microsoft.com/office/drawing/2014/main" id="{73D91400-9BA8-4F14-9B0A-A3C8156A4217}"/>
                </a:ext>
              </a:extLst>
            </p:cNvPr>
            <p:cNvPicPr>
              <a:picLocks noChangeAspect="1"/>
            </p:cNvPicPr>
            <p:nvPr/>
          </p:nvPicPr>
          <p:blipFill rotWithShape="1">
            <a:blip r:embed="rId6"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544302" y="4287950"/>
              <a:ext cx="290702" cy="630636"/>
            </a:xfrm>
            <a:prstGeom prst="rect">
              <a:avLst/>
            </a:prstGeom>
          </p:spPr>
        </p:pic>
      </p:grpSp>
      <p:sp>
        <p:nvSpPr>
          <p:cNvPr id="18" name="Speech Bubble: Rectangle with Corners Rounded 10">
            <a:extLst>
              <a:ext uri="{FF2B5EF4-FFF2-40B4-BE49-F238E27FC236}">
                <a16:creationId xmlns:a16="http://schemas.microsoft.com/office/drawing/2014/main" id="{B55BA11D-8EF3-48E4-9625-AFD80DE64AD4}"/>
              </a:ext>
            </a:extLst>
          </p:cNvPr>
          <p:cNvSpPr/>
          <p:nvPr/>
        </p:nvSpPr>
        <p:spPr>
          <a:xfrm>
            <a:off x="5512402" y="2814648"/>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26</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dirty="0">
                <a:solidFill>
                  <a:srgbClr val="FF0000"/>
                </a:solidFill>
                <a:latin typeface="Myriad Pro Light" panose="020B0603030403020204" pitchFamily="34" charset="0"/>
              </a:rPr>
              <a:t>3</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56</a:t>
            </a:r>
            <a:endPar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endParaRPr>
          </a:p>
        </p:txBody>
      </p:sp>
    </p:spTree>
    <p:extLst>
      <p:ext uri="{BB962C8B-B14F-4D97-AF65-F5344CB8AC3E}">
        <p14:creationId xmlns:p14="http://schemas.microsoft.com/office/powerpoint/2010/main" val="42279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07407E-6 L 0.00173 0.19444 " pathEditMode="relative" rAng="0" ptsTypes="AA">
                                      <p:cBhvr>
                                        <p:cTn id="6" dur="2000" fill="hold"/>
                                        <p:tgtEl>
                                          <p:spTgt spid="8"/>
                                        </p:tgtEl>
                                        <p:attrNameLst>
                                          <p:attrName>ppt_x</p:attrName>
                                          <p:attrName>ppt_y</p:attrName>
                                        </p:attrNameLst>
                                      </p:cBhvr>
                                      <p:rCtr x="87" y="972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9F4D7BC6-3EB1-451B-BA21-1814E0D22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85"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46CAEE2E-9237-4887-9603-B4D3B61ED7BA}"/>
              </a:ext>
            </a:extLst>
          </p:cNvPr>
          <p:cNvGrpSpPr/>
          <p:nvPr/>
        </p:nvGrpSpPr>
        <p:grpSpPr>
          <a:xfrm>
            <a:off x="1147420" y="3310939"/>
            <a:ext cx="508270" cy="592028"/>
            <a:chOff x="3540942" y="1505640"/>
            <a:chExt cx="508270" cy="592028"/>
          </a:xfrm>
        </p:grpSpPr>
        <p:pic>
          <p:nvPicPr>
            <p:cNvPr id="9" name="Picture 6" descr="Red, Circle, Logo, Round, Element, Design, Splash">
              <a:extLst>
                <a:ext uri="{FF2B5EF4-FFF2-40B4-BE49-F238E27FC236}">
                  <a16:creationId xmlns:a16="http://schemas.microsoft.com/office/drawing/2014/main" id="{0D12611B-9722-4E41-AD03-2B47D50424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B7D721-DD3A-4EEA-BBE5-B02A8C28ECFD}"/>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grpSp>
        <p:nvGrpSpPr>
          <p:cNvPr id="13" name="Group 12">
            <a:extLst>
              <a:ext uri="{FF2B5EF4-FFF2-40B4-BE49-F238E27FC236}">
                <a16:creationId xmlns:a16="http://schemas.microsoft.com/office/drawing/2014/main" id="{A3593823-995A-439C-B554-6E1A712B4E71}"/>
              </a:ext>
            </a:extLst>
          </p:cNvPr>
          <p:cNvGrpSpPr/>
          <p:nvPr/>
        </p:nvGrpSpPr>
        <p:grpSpPr>
          <a:xfrm>
            <a:off x="5184376" y="1178221"/>
            <a:ext cx="3215704" cy="1569186"/>
            <a:chOff x="4061048" y="4063018"/>
            <a:chExt cx="3039126" cy="1569186"/>
          </a:xfrm>
        </p:grpSpPr>
        <p:sp>
          <p:nvSpPr>
            <p:cNvPr id="14" name="Speech Bubble: Rectangle with Corners Rounded 14">
              <a:extLst>
                <a:ext uri="{FF2B5EF4-FFF2-40B4-BE49-F238E27FC236}">
                  <a16:creationId xmlns:a16="http://schemas.microsoft.com/office/drawing/2014/main" id="{3BEA4ACF-E8C8-4342-BD32-1D1FDF1C123E}"/>
                </a:ext>
              </a:extLst>
            </p:cNvPr>
            <p:cNvSpPr/>
            <p:nvPr/>
          </p:nvSpPr>
          <p:spPr>
            <a:xfrm>
              <a:off x="4061048" y="4063018"/>
              <a:ext cx="3039126"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done? How much has been added?</a:t>
              </a:r>
            </a:p>
          </p:txBody>
        </p:sp>
        <p:pic>
          <p:nvPicPr>
            <p:cNvPr id="15" name="Picture 14">
              <a:extLst>
                <a:ext uri="{FF2B5EF4-FFF2-40B4-BE49-F238E27FC236}">
                  <a16:creationId xmlns:a16="http://schemas.microsoft.com/office/drawing/2014/main" id="{73D91400-9BA8-4F14-9B0A-A3C8156A4217}"/>
                </a:ext>
              </a:extLst>
            </p:cNvPr>
            <p:cNvPicPr>
              <a:picLocks noChangeAspect="1"/>
            </p:cNvPicPr>
            <p:nvPr/>
          </p:nvPicPr>
          <p:blipFill rotWithShape="1">
            <a:blip r:embed="rId6"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93900" y="4397508"/>
              <a:ext cx="341103" cy="739976"/>
            </a:xfrm>
            <a:prstGeom prst="rect">
              <a:avLst/>
            </a:prstGeom>
          </p:spPr>
        </p:pic>
      </p:grpSp>
      <p:sp>
        <p:nvSpPr>
          <p:cNvPr id="18" name="Speech Bubble: Rectangle with Corners Rounded 10">
            <a:extLst>
              <a:ext uri="{FF2B5EF4-FFF2-40B4-BE49-F238E27FC236}">
                <a16:creationId xmlns:a16="http://schemas.microsoft.com/office/drawing/2014/main" id="{B55BA11D-8EF3-48E4-9625-AFD80DE64AD4}"/>
              </a:ext>
            </a:extLst>
          </p:cNvPr>
          <p:cNvSpPr/>
          <p:nvPr/>
        </p:nvSpPr>
        <p:spPr>
          <a:xfrm>
            <a:off x="5512402" y="2814648"/>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52</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dirty="0">
                <a:solidFill>
                  <a:srgbClr val="FF0000"/>
                </a:solidFill>
                <a:latin typeface="Myriad Pro Light" panose="020B0603030403020204" pitchFamily="34" charset="0"/>
              </a:rPr>
              <a:t>40</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92</a:t>
            </a:r>
            <a:endPar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endParaRPr>
          </a:p>
        </p:txBody>
      </p:sp>
    </p:spTree>
    <p:extLst>
      <p:ext uri="{BB962C8B-B14F-4D97-AF65-F5344CB8AC3E}">
        <p14:creationId xmlns:p14="http://schemas.microsoft.com/office/powerpoint/2010/main" val="145122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4.07407E-6 L -0.00243 0.25833 " pathEditMode="relative" rAng="0" ptsTypes="AA">
                                      <p:cBhvr>
                                        <p:cTn id="6" dur="2000" fill="hold"/>
                                        <p:tgtEl>
                                          <p:spTgt spid="8"/>
                                        </p:tgtEl>
                                        <p:attrNameLst>
                                          <p:attrName>ppt_x</p:attrName>
                                          <p:attrName>ppt_y</p:attrName>
                                        </p:attrNameLst>
                                      </p:cBhvr>
                                      <p:rCtr x="-122" y="1291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1-100 grid.</a:t>
            </a:r>
          </a:p>
        </p:txBody>
      </p:sp>
      <p:pic>
        <p:nvPicPr>
          <p:cNvPr id="5" name="Picture 2">
            <a:extLst>
              <a:ext uri="{FF2B5EF4-FFF2-40B4-BE49-F238E27FC236}">
                <a16:creationId xmlns:a16="http://schemas.microsoft.com/office/drawing/2014/main" id="{9F4D7BC6-3EB1-451B-BA21-1814E0D22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85" y="786897"/>
            <a:ext cx="4752281" cy="506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46CAEE2E-9237-4887-9603-B4D3B61ED7BA}"/>
              </a:ext>
            </a:extLst>
          </p:cNvPr>
          <p:cNvGrpSpPr/>
          <p:nvPr/>
        </p:nvGrpSpPr>
        <p:grpSpPr>
          <a:xfrm>
            <a:off x="3379173" y="2868664"/>
            <a:ext cx="508270" cy="592028"/>
            <a:chOff x="3540942" y="1505640"/>
            <a:chExt cx="508270" cy="592028"/>
          </a:xfrm>
        </p:grpSpPr>
        <p:pic>
          <p:nvPicPr>
            <p:cNvPr id="9" name="Picture 6" descr="Red, Circle, Logo, Round, Element, Design, Splash">
              <a:extLst>
                <a:ext uri="{FF2B5EF4-FFF2-40B4-BE49-F238E27FC236}">
                  <a16:creationId xmlns:a16="http://schemas.microsoft.com/office/drawing/2014/main" id="{0D12611B-9722-4E41-AD03-2B47D50424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7250" y="1706899"/>
              <a:ext cx="395654" cy="390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B7D721-DD3A-4EEA-BBE5-B02A8C28ECFD}"/>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540942" y="1505640"/>
              <a:ext cx="508270" cy="326525"/>
            </a:xfrm>
            <a:prstGeom prst="rect">
              <a:avLst/>
            </a:prstGeom>
            <a:ln>
              <a:noFill/>
            </a:ln>
            <a:extLst>
              <a:ext uri="{53640926-AAD7-44D8-BBD7-CCE9431645EC}">
                <a14:shadowObscured xmlns:a14="http://schemas.microsoft.com/office/drawing/2010/main"/>
              </a:ext>
            </a:extLst>
          </p:spPr>
        </p:pic>
      </p:grpSp>
      <p:grpSp>
        <p:nvGrpSpPr>
          <p:cNvPr id="13" name="Group 12">
            <a:extLst>
              <a:ext uri="{FF2B5EF4-FFF2-40B4-BE49-F238E27FC236}">
                <a16:creationId xmlns:a16="http://schemas.microsoft.com/office/drawing/2014/main" id="{A3593823-995A-439C-B554-6E1A712B4E71}"/>
              </a:ext>
            </a:extLst>
          </p:cNvPr>
          <p:cNvGrpSpPr/>
          <p:nvPr/>
        </p:nvGrpSpPr>
        <p:grpSpPr>
          <a:xfrm>
            <a:off x="4905408" y="492588"/>
            <a:ext cx="3379610" cy="1894096"/>
            <a:chOff x="4061048" y="4063018"/>
            <a:chExt cx="3039126" cy="1569186"/>
          </a:xfrm>
        </p:grpSpPr>
        <p:sp>
          <p:nvSpPr>
            <p:cNvPr id="14" name="Speech Bubble: Rectangle with Corners Rounded 14">
              <a:extLst>
                <a:ext uri="{FF2B5EF4-FFF2-40B4-BE49-F238E27FC236}">
                  <a16:creationId xmlns:a16="http://schemas.microsoft.com/office/drawing/2014/main" id="{3BEA4ACF-E8C8-4342-BD32-1D1FDF1C123E}"/>
                </a:ext>
              </a:extLst>
            </p:cNvPr>
            <p:cNvSpPr/>
            <p:nvPr/>
          </p:nvSpPr>
          <p:spPr>
            <a:xfrm>
              <a:off x="4061048" y="4063018"/>
              <a:ext cx="3039126"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What has spider done? How much has been added?</a:t>
              </a:r>
            </a:p>
          </p:txBody>
        </p:sp>
        <p:pic>
          <p:nvPicPr>
            <p:cNvPr id="15" name="Picture 14">
              <a:extLst>
                <a:ext uri="{FF2B5EF4-FFF2-40B4-BE49-F238E27FC236}">
                  <a16:creationId xmlns:a16="http://schemas.microsoft.com/office/drawing/2014/main" id="{73D91400-9BA8-4F14-9B0A-A3C8156A4217}"/>
                </a:ext>
              </a:extLst>
            </p:cNvPr>
            <p:cNvPicPr>
              <a:picLocks noChangeAspect="1"/>
            </p:cNvPicPr>
            <p:nvPr/>
          </p:nvPicPr>
          <p:blipFill rotWithShape="1">
            <a:blip r:embed="rId6"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540734" y="4287950"/>
              <a:ext cx="294269" cy="638377"/>
            </a:xfrm>
            <a:prstGeom prst="rect">
              <a:avLst/>
            </a:prstGeom>
          </p:spPr>
        </p:pic>
      </p:grpSp>
      <p:sp>
        <p:nvSpPr>
          <p:cNvPr id="18" name="Speech Bubble: Rectangle with Corners Rounded 10">
            <a:extLst>
              <a:ext uri="{FF2B5EF4-FFF2-40B4-BE49-F238E27FC236}">
                <a16:creationId xmlns:a16="http://schemas.microsoft.com/office/drawing/2014/main" id="{B55BA11D-8EF3-48E4-9625-AFD80DE64AD4}"/>
              </a:ext>
            </a:extLst>
          </p:cNvPr>
          <p:cNvSpPr/>
          <p:nvPr/>
        </p:nvSpPr>
        <p:spPr>
          <a:xfrm>
            <a:off x="5397080" y="4969004"/>
            <a:ext cx="3169035" cy="1065827"/>
          </a:xfrm>
          <a:prstGeom prst="wedgeEllipseCallout">
            <a:avLst>
              <a:gd name="adj1" fmla="val -18402"/>
              <a:gd name="adj2" fmla="val -7439"/>
            </a:avLst>
          </a:prstGeom>
          <a:blipFill dpi="0" rotWithShape="1">
            <a:blip r:embed="rId7">
              <a:extLst>
                <a:ext uri="{BEBA8EAE-BF5A-486C-A8C5-ECC9F3942E4B}">
                  <a14:imgProps xmlns:a14="http://schemas.microsoft.com/office/drawing/2010/main">
                    <a14:imgLayer r:embed="rId8">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47 + </a:t>
            </a:r>
            <a:r>
              <a:rPr lang="en-GB" sz="2400" b="1" dirty="0">
                <a:solidFill>
                  <a:srgbClr val="FF0000"/>
                </a:solidFill>
                <a:latin typeface="Myriad Pro Light" panose="020B0603030403020204" pitchFamily="34" charset="0"/>
              </a:rPr>
              <a:t>5</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97</a:t>
            </a:r>
            <a:endPar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endParaRPr>
          </a:p>
        </p:txBody>
      </p:sp>
      <p:sp>
        <p:nvSpPr>
          <p:cNvPr id="17" name="Speech Bubble: Rectangle with Corners Rounded 14">
            <a:extLst>
              <a:ext uri="{FF2B5EF4-FFF2-40B4-BE49-F238E27FC236}">
                <a16:creationId xmlns:a16="http://schemas.microsoft.com/office/drawing/2014/main" id="{87F283B2-AD80-49AE-8169-EAB636D25430}"/>
              </a:ext>
            </a:extLst>
          </p:cNvPr>
          <p:cNvSpPr/>
          <p:nvPr/>
        </p:nvSpPr>
        <p:spPr>
          <a:xfrm>
            <a:off x="5779923" y="2126772"/>
            <a:ext cx="3215704" cy="1420209"/>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114000"/>
              </a:lnSpc>
              <a:defRPr/>
            </a:pPr>
            <a:r>
              <a:rPr lang="en-GB" sz="1900" b="1" dirty="0">
                <a:solidFill>
                  <a:srgbClr val="253746"/>
                </a:solidFill>
                <a:latin typeface="Myriad Pro Light" panose="020B0603030403020204" pitchFamily="34" charset="0"/>
              </a:rPr>
              <a:t>Put up one finger for each 10 Spider adds.</a:t>
            </a:r>
            <a:endPar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ndParaRPr>
          </a:p>
        </p:txBody>
      </p:sp>
      <p:sp>
        <p:nvSpPr>
          <p:cNvPr id="19" name="Speech Bubble: Rectangle with Corners Rounded 14">
            <a:extLst>
              <a:ext uri="{FF2B5EF4-FFF2-40B4-BE49-F238E27FC236}">
                <a16:creationId xmlns:a16="http://schemas.microsoft.com/office/drawing/2014/main" id="{C9578328-475B-4C65-A3C9-F1C3FB074A3E}"/>
              </a:ext>
            </a:extLst>
          </p:cNvPr>
          <p:cNvSpPr/>
          <p:nvPr/>
        </p:nvSpPr>
        <p:spPr>
          <a:xfrm>
            <a:off x="6107200" y="3313987"/>
            <a:ext cx="2922502" cy="1655017"/>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lvl="0" algn="ctr">
              <a:lnSpc>
                <a:spcPct val="114000"/>
              </a:lnSpc>
              <a:defRPr/>
            </a:pPr>
            <a:r>
              <a:rPr lang="en-GB" sz="1900" b="1" dirty="0">
                <a:solidFill>
                  <a:srgbClr val="253746"/>
                </a:solidFill>
                <a:latin typeface="Myriad Pro Light" panose="020B0603030403020204" pitchFamily="34" charset="0"/>
              </a:rPr>
              <a:t>Count in 10s on your fingers from 47.</a:t>
            </a:r>
            <a:endParaRPr kumimoji="0" lang="en-GB" sz="1900" b="1" i="0" u="none" strike="noStrike" kern="1200" cap="none" spc="0" normalizeH="0" baseline="0" noProof="0" dirty="0">
              <a:ln>
                <a:noFill/>
              </a:ln>
              <a:solidFill>
                <a:srgbClr val="253746"/>
              </a:solidFill>
              <a:effectLst/>
              <a:uLnTx/>
              <a:uFillTx/>
              <a:latin typeface="Myriad Pro Light" panose="020B0603030403020204" pitchFamily="34" charset="0"/>
            </a:endParaRPr>
          </a:p>
        </p:txBody>
      </p:sp>
    </p:spTree>
    <p:extLst>
      <p:ext uri="{BB962C8B-B14F-4D97-AF65-F5344CB8AC3E}">
        <p14:creationId xmlns:p14="http://schemas.microsoft.com/office/powerpoint/2010/main" val="351487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59259E-6 L 0.0026 0.325 " pathEditMode="relative" rAng="0" ptsTypes="AA">
                                      <p:cBhvr>
                                        <p:cTn id="6" dur="2000" fill="hold"/>
                                        <p:tgtEl>
                                          <p:spTgt spid="8"/>
                                        </p:tgtEl>
                                        <p:attrNameLst>
                                          <p:attrName>ppt_x</p:attrName>
                                          <p:attrName>ppt_y</p:attrName>
                                        </p:attrNameLst>
                                      </p:cBhvr>
                                      <p:rCtr x="122" y="1625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3633</TotalTime>
  <Words>1145</Words>
  <Application>Microsoft Office PowerPoint</Application>
  <PresentationFormat>On-screen Show (4:3)</PresentationFormat>
  <Paragraphs>152</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251</cp:revision>
  <dcterms:created xsi:type="dcterms:W3CDTF">2018-09-13T11:08:58Z</dcterms:created>
  <dcterms:modified xsi:type="dcterms:W3CDTF">2024-11-13T19:08:25Z</dcterms:modified>
</cp:coreProperties>
</file>