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5196C-7761-3D0A-0F4D-30FBCBE8848E}" v="40" dt="2023-11-12T16:05:38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maila Ali" userId="S::9162@tngqatar.com::5dc01af3-9f96-46a0-8439-2cc3fc8b51e4" providerId="AD" clId="Web-{2FA5196C-7761-3D0A-0F4D-30FBCBE8848E}"/>
    <pc:docChg chg="modSld">
      <pc:chgData name="Shomaila Ali" userId="S::9162@tngqatar.com::5dc01af3-9f96-46a0-8439-2cc3fc8b51e4" providerId="AD" clId="Web-{2FA5196C-7761-3D0A-0F4D-30FBCBE8848E}" dt="2023-11-12T16:05:38.414" v="40"/>
      <pc:docMkLst>
        <pc:docMk/>
      </pc:docMkLst>
      <pc:sldChg chg="addSp delSp modSp mod setBg setClrOvrMap">
        <pc:chgData name="Shomaila Ali" userId="S::9162@tngqatar.com::5dc01af3-9f96-46a0-8439-2cc3fc8b51e4" providerId="AD" clId="Web-{2FA5196C-7761-3D0A-0F4D-30FBCBE8848E}" dt="2023-11-12T16:05:38.414" v="40"/>
        <pc:sldMkLst>
          <pc:docMk/>
          <pc:sldMk cId="1394896539" sldId="257"/>
        </pc:sldMkLst>
        <pc:spChg chg="mod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2" creationId="{87EA4832-6FFE-E332-8E53-50EB43945BBE}"/>
          </ac:spMkLst>
        </pc:spChg>
        <pc:spChg chg="mod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4" creationId="{398CF9DE-CC3E-5048-DE8B-77C8003691AA}"/>
          </ac:spMkLst>
        </pc:spChg>
        <pc:spChg chg="add del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9" creationId="{ED15573D-0E45-4691-B525-471152EC18CD}"/>
          </ac:spMkLst>
        </pc:spChg>
        <pc:spChg chg="add del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11" creationId="{9E448559-19A4-4252-8C27-54C1DA906F8A}"/>
          </ac:spMkLst>
        </pc:spChg>
        <pc:spChg chg="add del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13" creationId="{1B19C35E-4E30-4F1D-9FC2-F2FA6191E453}"/>
          </ac:spMkLst>
        </pc:spChg>
        <pc:spChg chg="add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19" creationId="{B6EE7E08-B389-43E5-B019-1B0A8ACBBD93}"/>
          </ac:spMkLst>
        </pc:spChg>
        <pc:spChg chg="add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21" creationId="{E60D94A5-8A09-4BAB-8F7C-69BC34C54DDE}"/>
          </ac:spMkLst>
        </pc:spChg>
        <pc:spChg chg="add">
          <ac:chgData name="Shomaila Ali" userId="S::9162@tngqatar.com::5dc01af3-9f96-46a0-8439-2cc3fc8b51e4" providerId="AD" clId="Web-{2FA5196C-7761-3D0A-0F4D-30FBCBE8848E}" dt="2023-11-12T16:05:38.414" v="40"/>
          <ac:spMkLst>
            <pc:docMk/>
            <pc:sldMk cId="1394896539" sldId="257"/>
            <ac:spMk id="23" creationId="{7A1AE32B-3A6E-4C5E-8FEB-73861B9A26B5}"/>
          </ac:spMkLst>
        </pc:spChg>
        <pc:picChg chg="add">
          <ac:chgData name="Shomaila Ali" userId="S::9162@tngqatar.com::5dc01af3-9f96-46a0-8439-2cc3fc8b51e4" providerId="AD" clId="Web-{2FA5196C-7761-3D0A-0F4D-30FBCBE8848E}" dt="2023-11-12T16:05:38.414" v="40"/>
          <ac:picMkLst>
            <pc:docMk/>
            <pc:sldMk cId="1394896539" sldId="257"/>
            <ac:picMk id="15" creationId="{37FDFD4E-A028-447B-6A7C-FF91648B5A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2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8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7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02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4DA84-BF1C-B6EB-D9DA-81814D407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n-GB" sz="6000" dirty="0"/>
              <a:t>Unit 5:  Be a computer scientist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C1DF25-FBBB-9C7C-F19F-4B660E1D3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" r="11487" b="-3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y robot with  colourful buttons">
            <a:extLst>
              <a:ext uri="{FF2B5EF4-FFF2-40B4-BE49-F238E27FC236}">
                <a16:creationId xmlns:a16="http://schemas.microsoft.com/office/drawing/2014/main" id="{37FDFD4E-A028-447B-6A7C-FF91648B5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8" r="4" b="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A4832-6FFE-E332-8E53-50EB4394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GB" sz="4000" dirty="0"/>
              <a:t>Hook activity </a:t>
            </a:r>
            <a:r>
              <a:rPr lang="en-GB" sz="4000" dirty="0" smtClean="0"/>
              <a:t>(10 </a:t>
            </a:r>
            <a:r>
              <a:rPr lang="en-GB" sz="4000" dirty="0" err="1"/>
              <a:t>mins</a:t>
            </a:r>
            <a:r>
              <a:rPr lang="en-GB" sz="40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CF9DE-CC3E-5048-DE8B-77C80036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u="sn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Answer the following questions</a:t>
            </a:r>
            <a:endParaRPr lang="en-GB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buClr>
                <a:srgbClr val="262626"/>
              </a:buClr>
            </a:pP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Look at EV3 robots </a:t>
            </a:r>
          </a:p>
          <a:p>
            <a:pPr>
              <a:buClr>
                <a:srgbClr val="262626"/>
              </a:buClr>
            </a:pP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 Can you identify the parts of robot   </a:t>
            </a:r>
            <a:endParaRPr lang="en-GB" dirty="0">
              <a:latin typeface="Gill Sans MT" panose="02020404030301010803"/>
              <a:ea typeface="Times New Roman" panose="02020603050405020304" pitchFamily="18" charset="0"/>
              <a:cs typeface="Times New Roman"/>
            </a:endParaRPr>
          </a:p>
          <a:p>
            <a:pPr>
              <a:buClr>
                <a:srgbClr val="262626"/>
              </a:buClr>
            </a:pPr>
            <a:r>
              <a:rPr lang="en-GB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Name a few activities that you would want a robot to do for you?</a:t>
            </a:r>
            <a:r>
              <a:rPr lang="en-GB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buClr>
                <a:srgbClr val="262626"/>
              </a:buClr>
            </a:pPr>
            <a:r>
              <a:rPr lang="en-GB">
                <a:latin typeface="Times New Roman"/>
                <a:ea typeface="Times New Roman" panose="02020603050405020304" pitchFamily="18" charset="0"/>
                <a:cs typeface="Times New Roman"/>
              </a:rPr>
              <a:t>Name</a:t>
            </a:r>
            <a:r>
              <a:rPr lang="en-GB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 few tasks robots cannot perform.</a:t>
            </a:r>
            <a:endParaRPr lang="en-GB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9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264EB-B4B9-C574-9C70-639F572D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4" y="1117919"/>
            <a:ext cx="11625092" cy="44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F2722-40FF-E072-4515-339D9D02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05" y="765314"/>
            <a:ext cx="10649321" cy="50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AC5A7-7816-BBC0-AF67-7FAEEFB4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7" y="1331844"/>
            <a:ext cx="5930761" cy="37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E36D0-4CD5-788F-994C-BC4F29B5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1321489"/>
            <a:ext cx="11109699" cy="42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6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E2E2B-E349-A2FC-CE1A-34CF46DF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01" y="169164"/>
            <a:ext cx="7235705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2E8"/>
      </a:lt2>
      <a:accent1>
        <a:srgbClr val="47B54A"/>
      </a:accent1>
      <a:accent2>
        <a:srgbClr val="69B13B"/>
      </a:accent2>
      <a:accent3>
        <a:srgbClr val="96A942"/>
      </a:accent3>
      <a:accent4>
        <a:srgbClr val="B1973B"/>
      </a:accent4>
      <a:accent5>
        <a:srgbClr val="C3774D"/>
      </a:accent5>
      <a:accent6>
        <a:srgbClr val="B13B42"/>
      </a:accent6>
      <a:hlink>
        <a:srgbClr val="AC7539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Garamond</vt:lpstr>
      <vt:lpstr>Gill Sans MT</vt:lpstr>
      <vt:lpstr>Times New Roman</vt:lpstr>
      <vt:lpstr>SavonVTI</vt:lpstr>
      <vt:lpstr>Unit 5:  Be a computer scientist</vt:lpstr>
      <vt:lpstr>Hook activity (10 mins)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 Be a computer scientist</dc:title>
  <dc:creator>O365</dc:creator>
  <cp:lastModifiedBy>Muhammad Umair Khan Umair</cp:lastModifiedBy>
  <cp:revision>16</cp:revision>
  <dcterms:created xsi:type="dcterms:W3CDTF">2023-11-01T21:54:45Z</dcterms:created>
  <dcterms:modified xsi:type="dcterms:W3CDTF">2024-11-22T07:29:26Z</dcterms:modified>
</cp:coreProperties>
</file>