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84183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84183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84183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3721" y="2526614"/>
            <a:ext cx="4464557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84183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5122" y="2221585"/>
            <a:ext cx="11401755" cy="2173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hyperlink" Target="mailto:spam-report@unimelb.edu.au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Relationship Id="rId4" Type="http://schemas.openxmlformats.org/officeDocument/2006/relationships/image" Target="../media/image4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527291" cy="68229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74691" y="0"/>
              <a:ext cx="7417434" cy="6858000"/>
            </a:xfrm>
            <a:custGeom>
              <a:avLst/>
              <a:gdLst/>
              <a:ahLst/>
              <a:cxnLst/>
              <a:rect l="l" t="t" r="r" b="b"/>
              <a:pathLst>
                <a:path w="7417434" h="6858000">
                  <a:moveTo>
                    <a:pt x="7417308" y="0"/>
                  </a:moveTo>
                  <a:lnTo>
                    <a:pt x="1684274" y="0"/>
                  </a:lnTo>
                  <a:lnTo>
                    <a:pt x="0" y="6436931"/>
                  </a:lnTo>
                  <a:lnTo>
                    <a:pt x="1603044" y="6857998"/>
                  </a:lnTo>
                  <a:lnTo>
                    <a:pt x="7417308" y="6857998"/>
                  </a:lnTo>
                  <a:lnTo>
                    <a:pt x="7417308" y="0"/>
                  </a:lnTo>
                  <a:close/>
                </a:path>
              </a:pathLst>
            </a:custGeom>
            <a:solidFill>
              <a:srgbClr val="08418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66280" y="2672283"/>
            <a:ext cx="3479165" cy="11849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800" spc="-5">
                <a:solidFill>
                  <a:srgbClr val="FFFFFF"/>
                </a:solidFill>
              </a:rPr>
              <a:t>Cyber</a:t>
            </a:r>
            <a:r>
              <a:rPr dirty="0" sz="3800" spc="10">
                <a:solidFill>
                  <a:srgbClr val="FFFFFF"/>
                </a:solidFill>
              </a:rPr>
              <a:t>s</a:t>
            </a:r>
            <a:r>
              <a:rPr dirty="0" sz="3800">
                <a:solidFill>
                  <a:srgbClr val="FFFFFF"/>
                </a:solidFill>
              </a:rPr>
              <a:t>ecurity  </a:t>
            </a:r>
            <a:r>
              <a:rPr dirty="0" sz="3800">
                <a:solidFill>
                  <a:srgbClr val="FFFFFF"/>
                </a:solidFill>
              </a:rPr>
              <a:t>Awareness</a:t>
            </a:r>
            <a:endParaRPr sz="3800"/>
          </a:p>
        </p:txBody>
      </p:sp>
      <p:grpSp>
        <p:nvGrpSpPr>
          <p:cNvPr id="6" name="object 6"/>
          <p:cNvGrpSpPr/>
          <p:nvPr/>
        </p:nvGrpSpPr>
        <p:grpSpPr>
          <a:xfrm>
            <a:off x="361188" y="694944"/>
            <a:ext cx="1478280" cy="4654550"/>
            <a:chOff x="361188" y="694944"/>
            <a:chExt cx="1478280" cy="4654550"/>
          </a:xfrm>
        </p:grpSpPr>
        <p:sp>
          <p:nvSpPr>
            <p:cNvPr id="7" name="object 7"/>
            <p:cNvSpPr/>
            <p:nvPr/>
          </p:nvSpPr>
          <p:spPr>
            <a:xfrm>
              <a:off x="606552" y="5338572"/>
              <a:ext cx="288290" cy="10795"/>
            </a:xfrm>
            <a:custGeom>
              <a:avLst/>
              <a:gdLst/>
              <a:ahLst/>
              <a:cxnLst/>
              <a:rect l="l" t="t" r="r" b="b"/>
              <a:pathLst>
                <a:path w="288290" h="10795">
                  <a:moveTo>
                    <a:pt x="288036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288036" y="10667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188" y="694944"/>
              <a:ext cx="1478280" cy="73456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437881" y="4817516"/>
            <a:ext cx="1544320" cy="66548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40" b="1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44" y="485978"/>
            <a:ext cx="4445000" cy="11849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800">
                <a:solidFill>
                  <a:srgbClr val="FFFFFF"/>
                </a:solidFill>
              </a:rPr>
              <a:t>How</a:t>
            </a:r>
            <a:r>
              <a:rPr dirty="0" sz="3800" spc="-45">
                <a:solidFill>
                  <a:srgbClr val="FFFFFF"/>
                </a:solidFill>
              </a:rPr>
              <a:t> </a:t>
            </a:r>
            <a:r>
              <a:rPr dirty="0" sz="3800">
                <a:solidFill>
                  <a:srgbClr val="FFFFFF"/>
                </a:solidFill>
              </a:rPr>
              <a:t>can</a:t>
            </a:r>
            <a:r>
              <a:rPr dirty="0" sz="3800" spc="-20">
                <a:solidFill>
                  <a:srgbClr val="FFFFFF"/>
                </a:solidFill>
              </a:rPr>
              <a:t> </a:t>
            </a:r>
            <a:r>
              <a:rPr dirty="0" sz="3800">
                <a:solidFill>
                  <a:srgbClr val="FFFFFF"/>
                </a:solidFill>
              </a:rPr>
              <a:t>I</a:t>
            </a:r>
            <a:r>
              <a:rPr dirty="0" sz="3800" spc="-40">
                <a:solidFill>
                  <a:srgbClr val="FFFFFF"/>
                </a:solidFill>
              </a:rPr>
              <a:t> </a:t>
            </a:r>
            <a:r>
              <a:rPr dirty="0" sz="3800">
                <a:solidFill>
                  <a:srgbClr val="FFFFFF"/>
                </a:solidFill>
              </a:rPr>
              <a:t>protect </a:t>
            </a:r>
            <a:r>
              <a:rPr dirty="0" sz="3800" spc="-950">
                <a:solidFill>
                  <a:srgbClr val="FFFFFF"/>
                </a:solidFill>
              </a:rPr>
              <a:t> </a:t>
            </a:r>
            <a:r>
              <a:rPr dirty="0" sz="3800">
                <a:solidFill>
                  <a:srgbClr val="FFFFFF"/>
                </a:solidFill>
              </a:rPr>
              <a:t>myself?</a:t>
            </a:r>
            <a:endParaRPr sz="3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56079"/>
            <a:ext cx="4876165" cy="186563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strong.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Passphrases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Enable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2FA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possible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default passwords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Don’t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reuse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passwords across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accounts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Password</a:t>
            </a:r>
            <a:r>
              <a:rPr dirty="0" sz="20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(LastPass</a:t>
            </a:r>
            <a:r>
              <a:rPr dirty="0" sz="20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 FREE)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7616" y="722757"/>
            <a:ext cx="22701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Passwords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227" y="5449823"/>
              <a:ext cx="4768596" cy="14081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87922"/>
              <a:ext cx="2967227" cy="13319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5824" y="0"/>
              <a:ext cx="4456176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2221585"/>
            <a:ext cx="5037455" cy="149987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latest</a:t>
            </a:r>
            <a:r>
              <a:rPr dirty="0" sz="20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updates.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Turn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AUTOMATIC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UPDATES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updates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Spring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clean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apps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regularly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7616" y="722757"/>
            <a:ext cx="17481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Updates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4915" y="2007107"/>
            <a:ext cx="5053584" cy="2674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485747"/>
            <a:ext cx="4707255" cy="4078604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Phishing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2000" spc="4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email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Vishing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phone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call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Smishing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messages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Look</a:t>
            </a:r>
            <a:r>
              <a:rPr dirty="0" sz="20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20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for: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Urgency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Asking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personal/financial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Unsolicited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Contain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links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downloadable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files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Bad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grammar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true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7616" y="568578"/>
            <a:ext cx="39192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</a:rPr>
              <a:t>Be</a:t>
            </a:r>
            <a:r>
              <a:rPr dirty="0" sz="3200" spc="-30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aware</a:t>
            </a:r>
            <a:r>
              <a:rPr dirty="0" sz="3200" spc="-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of</a:t>
            </a:r>
            <a:r>
              <a:rPr dirty="0" sz="3200" spc="-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Scams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3535" y="1021080"/>
            <a:ext cx="5431536" cy="52440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2221585"/>
            <a:ext cx="3406775" cy="113284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Privacy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controls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mindful of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what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privacy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collection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2686" y="615518"/>
            <a:ext cx="73450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</a:rPr>
              <a:t>Search</a:t>
            </a:r>
            <a:r>
              <a:rPr dirty="0" sz="3200" spc="-3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Yourself</a:t>
            </a:r>
            <a:r>
              <a:rPr dirty="0" sz="3200" spc="-4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(Digital</a:t>
            </a:r>
            <a:r>
              <a:rPr dirty="0" sz="3200" spc="-10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Footprint)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3623" y="1367027"/>
            <a:ext cx="5506212" cy="41239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2221585"/>
            <a:ext cx="5982335" cy="297370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secure?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VPN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dirty="0" sz="20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systems?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Beware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Wi-Fi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anti virus installed?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backing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files?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Cloud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to date?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Enable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two-factor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authentication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(2FA)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possible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STOP.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THINK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CLICK.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0185" y="588390"/>
            <a:ext cx="82086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Creating</a:t>
            </a:r>
            <a:r>
              <a:rPr dirty="0" sz="3200" spc="-1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a </a:t>
            </a:r>
            <a:r>
              <a:rPr dirty="0" sz="3200" spc="-5">
                <a:solidFill>
                  <a:srgbClr val="FFFFFF"/>
                </a:solidFill>
              </a:rPr>
              <a:t>Cyber</a:t>
            </a:r>
            <a:r>
              <a:rPr dirty="0" sz="3200" spc="-3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secure</a:t>
            </a:r>
            <a:r>
              <a:rPr dirty="0" sz="3200" spc="-4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home</a:t>
            </a:r>
            <a:r>
              <a:rPr dirty="0" sz="3200" spc="-25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checklist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7616" y="722757"/>
            <a:ext cx="39573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How</a:t>
            </a:r>
            <a:r>
              <a:rPr dirty="0" sz="3200" spc="-30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can</a:t>
            </a:r>
            <a:r>
              <a:rPr dirty="0" sz="3200" spc="-10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you</a:t>
            </a:r>
            <a:r>
              <a:rPr dirty="0" sz="3200" spc="-3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help?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864" y="1281683"/>
            <a:ext cx="4347972" cy="47061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5122" y="2221585"/>
            <a:ext cx="6294755" cy="217360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Report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suspicious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emails</a:t>
            </a:r>
            <a:r>
              <a:rPr dirty="0" sz="20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heavy" sz="20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spam-report@unimelb.edu.au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Got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question? </a:t>
            </a:r>
            <a:r>
              <a:rPr dirty="0" u="heavy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Service </a:t>
            </a:r>
            <a:r>
              <a:rPr dirty="0" u="heavy" sz="20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Now</a:t>
            </a:r>
            <a:r>
              <a:rPr dirty="0" u="heavy" sz="20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ticket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Yammer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Slack</a:t>
            </a:r>
            <a:endParaRPr sz="2000">
              <a:latin typeface="Calibri"/>
              <a:cs typeface="Calibri"/>
            </a:endParaRPr>
          </a:p>
          <a:p>
            <a:pPr marL="355600" marR="363855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Sign up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free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cyber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alerts</a:t>
            </a:r>
            <a:r>
              <a:rPr dirty="0" sz="20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(Australian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Cyber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Security </a:t>
            </a:r>
            <a:r>
              <a:rPr dirty="0" sz="2000" spc="-43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Centre)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TOUCH!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56079"/>
            <a:ext cx="3488054" cy="112903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Scamwatch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Stay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Smart Online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SANS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Blog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0185" y="588390"/>
            <a:ext cx="36195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Helpful</a:t>
            </a:r>
            <a:r>
              <a:rPr dirty="0" sz="3200" spc="-90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Websites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5047488" y="1850135"/>
            <a:ext cx="7145020" cy="4014470"/>
            <a:chOff x="5047488" y="1850135"/>
            <a:chExt cx="7145020" cy="40144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6344" y="1850135"/>
              <a:ext cx="410565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6212" y="3320795"/>
              <a:ext cx="6685788" cy="2543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7488" y="2520695"/>
              <a:ext cx="3038856" cy="800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3721" y="2526614"/>
            <a:ext cx="399542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Thank</a:t>
            </a:r>
            <a:r>
              <a:rPr dirty="0" spc="-75"/>
              <a:t> </a:t>
            </a:r>
            <a:r>
              <a:rPr dirty="0" spc="-5"/>
              <a:t>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242" y="1099515"/>
            <a:ext cx="119126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Topic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93242" y="2578353"/>
            <a:ext cx="26130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Phishing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Emails/Scams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Ransomware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protect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yourself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597" y="555116"/>
            <a:ext cx="63265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</a:rPr>
              <a:t>Current</a:t>
            </a:r>
            <a:r>
              <a:rPr dirty="0" sz="3200" spc="-5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state</a:t>
            </a:r>
            <a:r>
              <a:rPr dirty="0" sz="3200" spc="-1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of</a:t>
            </a:r>
            <a:r>
              <a:rPr dirty="0" sz="3200" spc="-20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Cybersecurity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33980" y="1563624"/>
            <a:ext cx="11715750" cy="4337685"/>
            <a:chOff x="433980" y="1563624"/>
            <a:chExt cx="11715750" cy="4337685"/>
          </a:xfrm>
        </p:grpSpPr>
        <p:sp>
          <p:nvSpPr>
            <p:cNvPr id="4" name="object 4"/>
            <p:cNvSpPr/>
            <p:nvPr/>
          </p:nvSpPr>
          <p:spPr>
            <a:xfrm>
              <a:off x="1444113" y="1572494"/>
              <a:ext cx="398780" cy="353695"/>
            </a:xfrm>
            <a:custGeom>
              <a:avLst/>
              <a:gdLst/>
              <a:ahLst/>
              <a:cxnLst/>
              <a:rect l="l" t="t" r="r" b="b"/>
              <a:pathLst>
                <a:path w="398780" h="353694">
                  <a:moveTo>
                    <a:pt x="349941" y="349932"/>
                  </a:moveTo>
                  <a:lnTo>
                    <a:pt x="81302" y="127995"/>
                  </a:lnTo>
                  <a:lnTo>
                    <a:pt x="98071" y="144874"/>
                  </a:lnTo>
                  <a:lnTo>
                    <a:pt x="115592" y="167078"/>
                  </a:lnTo>
                  <a:lnTo>
                    <a:pt x="154184" y="220469"/>
                  </a:lnTo>
                  <a:lnTo>
                    <a:pt x="137846" y="230217"/>
                  </a:lnTo>
                  <a:lnTo>
                    <a:pt x="124509" y="241210"/>
                  </a:lnTo>
                  <a:lnTo>
                    <a:pt x="115520" y="250195"/>
                  </a:lnTo>
                  <a:lnTo>
                    <a:pt x="112224" y="253913"/>
                  </a:lnTo>
                  <a:lnTo>
                    <a:pt x="194946" y="270873"/>
                  </a:lnTo>
                  <a:lnTo>
                    <a:pt x="239702" y="307849"/>
                  </a:lnTo>
                  <a:lnTo>
                    <a:pt x="270027" y="326106"/>
                  </a:lnTo>
                  <a:lnTo>
                    <a:pt x="323940" y="345479"/>
                  </a:lnTo>
                  <a:lnTo>
                    <a:pt x="349941" y="349932"/>
                  </a:lnTo>
                  <a:close/>
                </a:path>
                <a:path w="398780" h="353694">
                  <a:moveTo>
                    <a:pt x="239702" y="307849"/>
                  </a:moveTo>
                  <a:lnTo>
                    <a:pt x="194946" y="270873"/>
                  </a:lnTo>
                  <a:lnTo>
                    <a:pt x="202039" y="278301"/>
                  </a:lnTo>
                  <a:lnTo>
                    <a:pt x="209152" y="285298"/>
                  </a:lnTo>
                  <a:lnTo>
                    <a:pt x="216353" y="291919"/>
                  </a:lnTo>
                  <a:lnTo>
                    <a:pt x="223706" y="298219"/>
                  </a:lnTo>
                  <a:lnTo>
                    <a:pt x="239702" y="307849"/>
                  </a:lnTo>
                  <a:close/>
                </a:path>
                <a:path w="398780" h="353694">
                  <a:moveTo>
                    <a:pt x="92701" y="0"/>
                  </a:moveTo>
                  <a:lnTo>
                    <a:pt x="79671" y="19611"/>
                  </a:lnTo>
                  <a:lnTo>
                    <a:pt x="68738" y="41292"/>
                  </a:lnTo>
                  <a:lnTo>
                    <a:pt x="61216" y="58844"/>
                  </a:lnTo>
                  <a:lnTo>
                    <a:pt x="58417" y="66072"/>
                  </a:lnTo>
                  <a:lnTo>
                    <a:pt x="34875" y="80361"/>
                  </a:lnTo>
                  <a:lnTo>
                    <a:pt x="20943" y="89929"/>
                  </a:lnTo>
                  <a:lnTo>
                    <a:pt x="11143" y="99103"/>
                  </a:lnTo>
                  <a:lnTo>
                    <a:pt x="0" y="112208"/>
                  </a:lnTo>
                  <a:lnTo>
                    <a:pt x="81302" y="127995"/>
                  </a:lnTo>
                  <a:lnTo>
                    <a:pt x="349941" y="349932"/>
                  </a:lnTo>
                  <a:lnTo>
                    <a:pt x="371265" y="353584"/>
                  </a:lnTo>
                  <a:lnTo>
                    <a:pt x="397819" y="347665"/>
                  </a:lnTo>
                  <a:lnTo>
                    <a:pt x="398197" y="334834"/>
                  </a:lnTo>
                  <a:lnTo>
                    <a:pt x="339682" y="286491"/>
                  </a:lnTo>
                  <a:lnTo>
                    <a:pt x="339067" y="280008"/>
                  </a:lnTo>
                  <a:lnTo>
                    <a:pt x="346107" y="271486"/>
                  </a:lnTo>
                  <a:lnTo>
                    <a:pt x="352590" y="270867"/>
                  </a:lnTo>
                  <a:lnTo>
                    <a:pt x="392313" y="303685"/>
                  </a:lnTo>
                  <a:lnTo>
                    <a:pt x="391011" y="300219"/>
                  </a:lnTo>
                  <a:lnTo>
                    <a:pt x="122372" y="78283"/>
                  </a:lnTo>
                  <a:lnTo>
                    <a:pt x="92701" y="0"/>
                  </a:lnTo>
                  <a:close/>
                </a:path>
                <a:path w="398780" h="353694">
                  <a:moveTo>
                    <a:pt x="392313" y="303685"/>
                  </a:moveTo>
                  <a:lnTo>
                    <a:pt x="361107" y="277904"/>
                  </a:lnTo>
                  <a:lnTo>
                    <a:pt x="361723" y="284387"/>
                  </a:lnTo>
                  <a:lnTo>
                    <a:pt x="354682" y="292909"/>
                  </a:lnTo>
                  <a:lnTo>
                    <a:pt x="348200" y="293528"/>
                  </a:lnTo>
                  <a:lnTo>
                    <a:pt x="398197" y="334834"/>
                  </a:lnTo>
                  <a:lnTo>
                    <a:pt x="398621" y="320472"/>
                  </a:lnTo>
                  <a:lnTo>
                    <a:pt x="392313" y="303685"/>
                  </a:lnTo>
                  <a:close/>
                </a:path>
                <a:path w="398780" h="353694">
                  <a:moveTo>
                    <a:pt x="251862" y="84890"/>
                  </a:moveTo>
                  <a:lnTo>
                    <a:pt x="240981" y="99145"/>
                  </a:lnTo>
                  <a:lnTo>
                    <a:pt x="234758" y="108846"/>
                  </a:lnTo>
                  <a:lnTo>
                    <a:pt x="230855" y="118449"/>
                  </a:lnTo>
                  <a:lnTo>
                    <a:pt x="226937" y="132407"/>
                  </a:lnTo>
                  <a:lnTo>
                    <a:pt x="167489" y="104802"/>
                  </a:lnTo>
                  <a:lnTo>
                    <a:pt x="142212" y="91649"/>
                  </a:lnTo>
                  <a:lnTo>
                    <a:pt x="122372" y="78283"/>
                  </a:lnTo>
                  <a:lnTo>
                    <a:pt x="391011" y="300219"/>
                  </a:lnTo>
                  <a:lnTo>
                    <a:pt x="381732" y="275526"/>
                  </a:lnTo>
                  <a:lnTo>
                    <a:pt x="352534" y="226236"/>
                  </a:lnTo>
                  <a:lnTo>
                    <a:pt x="328883" y="199901"/>
                  </a:lnTo>
                  <a:lnTo>
                    <a:pt x="284126" y="162926"/>
                  </a:lnTo>
                  <a:lnTo>
                    <a:pt x="251862" y="84890"/>
                  </a:lnTo>
                  <a:close/>
                </a:path>
                <a:path w="398780" h="353694">
                  <a:moveTo>
                    <a:pt x="316408" y="186010"/>
                  </a:moveTo>
                  <a:lnTo>
                    <a:pt x="308834" y="179977"/>
                  </a:lnTo>
                  <a:lnTo>
                    <a:pt x="300973" y="174155"/>
                  </a:lnTo>
                  <a:lnTo>
                    <a:pt x="292760" y="168490"/>
                  </a:lnTo>
                  <a:lnTo>
                    <a:pt x="284126" y="162926"/>
                  </a:lnTo>
                  <a:lnTo>
                    <a:pt x="328883" y="199901"/>
                  </a:lnTo>
                  <a:lnTo>
                    <a:pt x="316408" y="186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44113" y="1572494"/>
              <a:ext cx="398780" cy="353695"/>
            </a:xfrm>
            <a:custGeom>
              <a:avLst/>
              <a:gdLst/>
              <a:ahLst/>
              <a:cxnLst/>
              <a:rect l="l" t="t" r="r" b="b"/>
              <a:pathLst>
                <a:path w="398780" h="353694">
                  <a:moveTo>
                    <a:pt x="81302" y="127995"/>
                  </a:moveTo>
                  <a:lnTo>
                    <a:pt x="98071" y="144874"/>
                  </a:lnTo>
                  <a:lnTo>
                    <a:pt x="115592" y="167078"/>
                  </a:lnTo>
                  <a:lnTo>
                    <a:pt x="134188" y="192859"/>
                  </a:lnTo>
                  <a:lnTo>
                    <a:pt x="154184" y="220469"/>
                  </a:lnTo>
                  <a:lnTo>
                    <a:pt x="137846" y="230217"/>
                  </a:lnTo>
                  <a:lnTo>
                    <a:pt x="124509" y="241210"/>
                  </a:lnTo>
                  <a:lnTo>
                    <a:pt x="115520" y="250195"/>
                  </a:lnTo>
                  <a:lnTo>
                    <a:pt x="112224" y="253913"/>
                  </a:lnTo>
                  <a:lnTo>
                    <a:pt x="194946" y="270873"/>
                  </a:lnTo>
                  <a:lnTo>
                    <a:pt x="202039" y="278301"/>
                  </a:lnTo>
                  <a:lnTo>
                    <a:pt x="270027" y="326106"/>
                  </a:lnTo>
                  <a:lnTo>
                    <a:pt x="323940" y="345479"/>
                  </a:lnTo>
                  <a:lnTo>
                    <a:pt x="371265" y="353584"/>
                  </a:lnTo>
                  <a:lnTo>
                    <a:pt x="397819" y="347665"/>
                  </a:lnTo>
                  <a:lnTo>
                    <a:pt x="398621" y="320472"/>
                  </a:lnTo>
                  <a:lnTo>
                    <a:pt x="381732" y="275526"/>
                  </a:lnTo>
                  <a:lnTo>
                    <a:pt x="352534" y="226236"/>
                  </a:lnTo>
                  <a:lnTo>
                    <a:pt x="316408" y="186010"/>
                  </a:lnTo>
                  <a:lnTo>
                    <a:pt x="284126" y="162926"/>
                  </a:lnTo>
                  <a:lnTo>
                    <a:pt x="251862" y="84890"/>
                  </a:lnTo>
                  <a:lnTo>
                    <a:pt x="240981" y="99145"/>
                  </a:lnTo>
                  <a:lnTo>
                    <a:pt x="234758" y="108846"/>
                  </a:lnTo>
                  <a:lnTo>
                    <a:pt x="230855" y="118449"/>
                  </a:lnTo>
                  <a:lnTo>
                    <a:pt x="226937" y="132407"/>
                  </a:lnTo>
                  <a:lnTo>
                    <a:pt x="196349" y="118227"/>
                  </a:lnTo>
                  <a:lnTo>
                    <a:pt x="167489" y="104802"/>
                  </a:lnTo>
                  <a:lnTo>
                    <a:pt x="142212" y="91649"/>
                  </a:lnTo>
                  <a:lnTo>
                    <a:pt x="122372" y="78283"/>
                  </a:lnTo>
                  <a:lnTo>
                    <a:pt x="92701" y="0"/>
                  </a:lnTo>
                  <a:lnTo>
                    <a:pt x="79671" y="19611"/>
                  </a:lnTo>
                  <a:lnTo>
                    <a:pt x="68738" y="41292"/>
                  </a:lnTo>
                  <a:lnTo>
                    <a:pt x="61216" y="58844"/>
                  </a:lnTo>
                  <a:lnTo>
                    <a:pt x="58417" y="66072"/>
                  </a:lnTo>
                  <a:lnTo>
                    <a:pt x="34875" y="80361"/>
                  </a:lnTo>
                  <a:lnTo>
                    <a:pt x="20943" y="89929"/>
                  </a:lnTo>
                  <a:lnTo>
                    <a:pt x="11143" y="99103"/>
                  </a:lnTo>
                  <a:lnTo>
                    <a:pt x="0" y="112208"/>
                  </a:lnTo>
                  <a:lnTo>
                    <a:pt x="81302" y="127995"/>
                  </a:lnTo>
                </a:path>
                <a:path w="398780" h="353694">
                  <a:moveTo>
                    <a:pt x="356849" y="274386"/>
                  </a:moveTo>
                  <a:lnTo>
                    <a:pt x="361107" y="277904"/>
                  </a:lnTo>
                  <a:lnTo>
                    <a:pt x="361723" y="284387"/>
                  </a:lnTo>
                  <a:lnTo>
                    <a:pt x="358202" y="288648"/>
                  </a:lnTo>
                  <a:lnTo>
                    <a:pt x="354682" y="292909"/>
                  </a:lnTo>
                  <a:lnTo>
                    <a:pt x="348200" y="293528"/>
                  </a:lnTo>
                  <a:lnTo>
                    <a:pt x="343941" y="290010"/>
                  </a:lnTo>
                  <a:lnTo>
                    <a:pt x="339682" y="286491"/>
                  </a:lnTo>
                  <a:lnTo>
                    <a:pt x="339067" y="280008"/>
                  </a:lnTo>
                  <a:lnTo>
                    <a:pt x="342587" y="275747"/>
                  </a:lnTo>
                  <a:lnTo>
                    <a:pt x="346107" y="271486"/>
                  </a:lnTo>
                  <a:lnTo>
                    <a:pt x="352590" y="270867"/>
                  </a:lnTo>
                  <a:lnTo>
                    <a:pt x="356849" y="274386"/>
                  </a:lnTo>
                </a:path>
              </a:pathLst>
            </a:custGeom>
            <a:ln w="107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58610" y="1679561"/>
              <a:ext cx="400050" cy="352425"/>
            </a:xfrm>
            <a:custGeom>
              <a:avLst/>
              <a:gdLst/>
              <a:ahLst/>
              <a:cxnLst/>
              <a:rect l="l" t="t" r="r" b="b"/>
              <a:pathLst>
                <a:path w="400050" h="352425">
                  <a:moveTo>
                    <a:pt x="351114" y="348511"/>
                  </a:moveTo>
                  <a:lnTo>
                    <a:pt x="82475" y="126575"/>
                  </a:lnTo>
                  <a:lnTo>
                    <a:pt x="99245" y="143454"/>
                  </a:lnTo>
                  <a:lnTo>
                    <a:pt x="116765" y="165658"/>
                  </a:lnTo>
                  <a:lnTo>
                    <a:pt x="155358" y="219049"/>
                  </a:lnTo>
                  <a:lnTo>
                    <a:pt x="139020" y="228796"/>
                  </a:lnTo>
                  <a:lnTo>
                    <a:pt x="125683" y="239790"/>
                  </a:lnTo>
                  <a:lnTo>
                    <a:pt x="116693" y="248774"/>
                  </a:lnTo>
                  <a:lnTo>
                    <a:pt x="113397" y="252493"/>
                  </a:lnTo>
                  <a:lnTo>
                    <a:pt x="196119" y="269453"/>
                  </a:lnTo>
                  <a:lnTo>
                    <a:pt x="240875" y="306428"/>
                  </a:lnTo>
                  <a:lnTo>
                    <a:pt x="271200" y="324685"/>
                  </a:lnTo>
                  <a:lnTo>
                    <a:pt x="325114" y="344058"/>
                  </a:lnTo>
                  <a:lnTo>
                    <a:pt x="351114" y="348511"/>
                  </a:lnTo>
                  <a:close/>
                </a:path>
                <a:path w="400050" h="352425">
                  <a:moveTo>
                    <a:pt x="92701" y="0"/>
                  </a:moveTo>
                  <a:lnTo>
                    <a:pt x="79671" y="19611"/>
                  </a:lnTo>
                  <a:lnTo>
                    <a:pt x="68738" y="41292"/>
                  </a:lnTo>
                  <a:lnTo>
                    <a:pt x="61216" y="58844"/>
                  </a:lnTo>
                  <a:lnTo>
                    <a:pt x="58417" y="66072"/>
                  </a:lnTo>
                  <a:lnTo>
                    <a:pt x="34875" y="80361"/>
                  </a:lnTo>
                  <a:lnTo>
                    <a:pt x="20943" y="89929"/>
                  </a:lnTo>
                  <a:lnTo>
                    <a:pt x="11143" y="99103"/>
                  </a:lnTo>
                  <a:lnTo>
                    <a:pt x="0" y="112208"/>
                  </a:lnTo>
                  <a:lnTo>
                    <a:pt x="82475" y="126575"/>
                  </a:lnTo>
                  <a:lnTo>
                    <a:pt x="351114" y="348511"/>
                  </a:lnTo>
                  <a:lnTo>
                    <a:pt x="372439" y="352163"/>
                  </a:lnTo>
                  <a:lnTo>
                    <a:pt x="398993" y="346245"/>
                  </a:lnTo>
                  <a:lnTo>
                    <a:pt x="399235" y="335691"/>
                  </a:lnTo>
                  <a:lnTo>
                    <a:pt x="339682" y="286491"/>
                  </a:lnTo>
                  <a:lnTo>
                    <a:pt x="339067" y="280008"/>
                  </a:lnTo>
                  <a:lnTo>
                    <a:pt x="346107" y="271486"/>
                  </a:lnTo>
                  <a:lnTo>
                    <a:pt x="352590" y="270867"/>
                  </a:lnTo>
                  <a:lnTo>
                    <a:pt x="394132" y="305188"/>
                  </a:lnTo>
                  <a:lnTo>
                    <a:pt x="392763" y="301666"/>
                  </a:lnTo>
                  <a:lnTo>
                    <a:pt x="122372" y="78283"/>
                  </a:lnTo>
                  <a:lnTo>
                    <a:pt x="92701" y="0"/>
                  </a:lnTo>
                  <a:close/>
                </a:path>
                <a:path w="400050" h="352425">
                  <a:moveTo>
                    <a:pt x="240875" y="306428"/>
                  </a:moveTo>
                  <a:lnTo>
                    <a:pt x="196119" y="269453"/>
                  </a:lnTo>
                  <a:lnTo>
                    <a:pt x="203212" y="276881"/>
                  </a:lnTo>
                  <a:lnTo>
                    <a:pt x="210326" y="283878"/>
                  </a:lnTo>
                  <a:lnTo>
                    <a:pt x="217526" y="290499"/>
                  </a:lnTo>
                  <a:lnTo>
                    <a:pt x="224880" y="296798"/>
                  </a:lnTo>
                  <a:lnTo>
                    <a:pt x="240875" y="306428"/>
                  </a:lnTo>
                  <a:close/>
                </a:path>
                <a:path w="400050" h="352425">
                  <a:moveTo>
                    <a:pt x="394132" y="305188"/>
                  </a:moveTo>
                  <a:lnTo>
                    <a:pt x="361107" y="277904"/>
                  </a:lnTo>
                  <a:lnTo>
                    <a:pt x="361723" y="284387"/>
                  </a:lnTo>
                  <a:lnTo>
                    <a:pt x="354682" y="292909"/>
                  </a:lnTo>
                  <a:lnTo>
                    <a:pt x="348200" y="293528"/>
                  </a:lnTo>
                  <a:lnTo>
                    <a:pt x="399235" y="335691"/>
                  </a:lnTo>
                  <a:lnTo>
                    <a:pt x="399611" y="319273"/>
                  </a:lnTo>
                  <a:lnTo>
                    <a:pt x="394132" y="305188"/>
                  </a:lnTo>
                  <a:close/>
                </a:path>
                <a:path w="400050" h="352425">
                  <a:moveTo>
                    <a:pt x="251862" y="84890"/>
                  </a:moveTo>
                  <a:lnTo>
                    <a:pt x="240981" y="99145"/>
                  </a:lnTo>
                  <a:lnTo>
                    <a:pt x="234758" y="108846"/>
                  </a:lnTo>
                  <a:lnTo>
                    <a:pt x="230855" y="118449"/>
                  </a:lnTo>
                  <a:lnTo>
                    <a:pt x="226937" y="132407"/>
                  </a:lnTo>
                  <a:lnTo>
                    <a:pt x="167489" y="104802"/>
                  </a:lnTo>
                  <a:lnTo>
                    <a:pt x="142212" y="91649"/>
                  </a:lnTo>
                  <a:lnTo>
                    <a:pt x="122372" y="78283"/>
                  </a:lnTo>
                  <a:lnTo>
                    <a:pt x="392763" y="301666"/>
                  </a:lnTo>
                  <a:lnTo>
                    <a:pt x="382319" y="274816"/>
                  </a:lnTo>
                  <a:lnTo>
                    <a:pt x="352717" y="226014"/>
                  </a:lnTo>
                  <a:lnTo>
                    <a:pt x="329414" y="200340"/>
                  </a:lnTo>
                  <a:lnTo>
                    <a:pt x="284126" y="162926"/>
                  </a:lnTo>
                  <a:lnTo>
                    <a:pt x="251862" y="84890"/>
                  </a:lnTo>
                  <a:close/>
                </a:path>
                <a:path w="400050" h="352425">
                  <a:moveTo>
                    <a:pt x="316408" y="186010"/>
                  </a:moveTo>
                  <a:lnTo>
                    <a:pt x="308834" y="179977"/>
                  </a:lnTo>
                  <a:lnTo>
                    <a:pt x="300973" y="174155"/>
                  </a:lnTo>
                  <a:lnTo>
                    <a:pt x="292760" y="168490"/>
                  </a:lnTo>
                  <a:lnTo>
                    <a:pt x="284126" y="162926"/>
                  </a:lnTo>
                  <a:lnTo>
                    <a:pt x="329414" y="200340"/>
                  </a:lnTo>
                  <a:lnTo>
                    <a:pt x="316408" y="186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58610" y="1679561"/>
              <a:ext cx="400050" cy="352425"/>
            </a:xfrm>
            <a:custGeom>
              <a:avLst/>
              <a:gdLst/>
              <a:ahLst/>
              <a:cxnLst/>
              <a:rect l="l" t="t" r="r" b="b"/>
              <a:pathLst>
                <a:path w="400050" h="352425">
                  <a:moveTo>
                    <a:pt x="316408" y="186010"/>
                  </a:moveTo>
                  <a:lnTo>
                    <a:pt x="308834" y="179977"/>
                  </a:lnTo>
                  <a:lnTo>
                    <a:pt x="300973" y="174155"/>
                  </a:lnTo>
                  <a:lnTo>
                    <a:pt x="292760" y="168490"/>
                  </a:lnTo>
                  <a:lnTo>
                    <a:pt x="284126" y="162926"/>
                  </a:lnTo>
                  <a:lnTo>
                    <a:pt x="251862" y="84890"/>
                  </a:lnTo>
                  <a:lnTo>
                    <a:pt x="240981" y="99145"/>
                  </a:lnTo>
                  <a:lnTo>
                    <a:pt x="234758" y="108846"/>
                  </a:lnTo>
                  <a:lnTo>
                    <a:pt x="230855" y="118449"/>
                  </a:lnTo>
                  <a:lnTo>
                    <a:pt x="226937" y="132407"/>
                  </a:lnTo>
                  <a:lnTo>
                    <a:pt x="196349" y="118227"/>
                  </a:lnTo>
                  <a:lnTo>
                    <a:pt x="167489" y="104802"/>
                  </a:lnTo>
                  <a:lnTo>
                    <a:pt x="142212" y="91649"/>
                  </a:lnTo>
                  <a:lnTo>
                    <a:pt x="122372" y="78283"/>
                  </a:lnTo>
                  <a:lnTo>
                    <a:pt x="92701" y="0"/>
                  </a:lnTo>
                  <a:lnTo>
                    <a:pt x="79671" y="19611"/>
                  </a:lnTo>
                  <a:lnTo>
                    <a:pt x="68738" y="41292"/>
                  </a:lnTo>
                  <a:lnTo>
                    <a:pt x="61216" y="58844"/>
                  </a:lnTo>
                  <a:lnTo>
                    <a:pt x="58417" y="66072"/>
                  </a:lnTo>
                  <a:lnTo>
                    <a:pt x="34875" y="80361"/>
                  </a:lnTo>
                  <a:lnTo>
                    <a:pt x="20943" y="89929"/>
                  </a:lnTo>
                  <a:lnTo>
                    <a:pt x="11143" y="99103"/>
                  </a:lnTo>
                  <a:lnTo>
                    <a:pt x="0" y="112208"/>
                  </a:lnTo>
                  <a:lnTo>
                    <a:pt x="82475" y="126575"/>
                  </a:lnTo>
                  <a:lnTo>
                    <a:pt x="99245" y="143454"/>
                  </a:lnTo>
                  <a:lnTo>
                    <a:pt x="116765" y="165658"/>
                  </a:lnTo>
                  <a:lnTo>
                    <a:pt x="135361" y="191439"/>
                  </a:lnTo>
                  <a:lnTo>
                    <a:pt x="155358" y="219049"/>
                  </a:lnTo>
                  <a:lnTo>
                    <a:pt x="139020" y="228796"/>
                  </a:lnTo>
                  <a:lnTo>
                    <a:pt x="125683" y="239790"/>
                  </a:lnTo>
                  <a:lnTo>
                    <a:pt x="116693" y="248774"/>
                  </a:lnTo>
                  <a:lnTo>
                    <a:pt x="113397" y="252493"/>
                  </a:lnTo>
                  <a:lnTo>
                    <a:pt x="196119" y="269453"/>
                  </a:lnTo>
                  <a:lnTo>
                    <a:pt x="203212" y="276881"/>
                  </a:lnTo>
                  <a:lnTo>
                    <a:pt x="271200" y="324685"/>
                  </a:lnTo>
                  <a:lnTo>
                    <a:pt x="325114" y="344058"/>
                  </a:lnTo>
                  <a:lnTo>
                    <a:pt x="372439" y="352163"/>
                  </a:lnTo>
                  <a:lnTo>
                    <a:pt x="398993" y="346245"/>
                  </a:lnTo>
                  <a:lnTo>
                    <a:pt x="399611" y="319273"/>
                  </a:lnTo>
                  <a:lnTo>
                    <a:pt x="382319" y="274816"/>
                  </a:lnTo>
                  <a:lnTo>
                    <a:pt x="352717" y="226014"/>
                  </a:lnTo>
                  <a:lnTo>
                    <a:pt x="316408" y="186010"/>
                  </a:lnTo>
                </a:path>
                <a:path w="400050" h="352425">
                  <a:moveTo>
                    <a:pt x="343941" y="290010"/>
                  </a:moveTo>
                  <a:lnTo>
                    <a:pt x="339682" y="286491"/>
                  </a:lnTo>
                  <a:lnTo>
                    <a:pt x="339067" y="280008"/>
                  </a:lnTo>
                  <a:lnTo>
                    <a:pt x="342587" y="275747"/>
                  </a:lnTo>
                  <a:lnTo>
                    <a:pt x="346107" y="271486"/>
                  </a:lnTo>
                  <a:lnTo>
                    <a:pt x="352590" y="270867"/>
                  </a:lnTo>
                  <a:lnTo>
                    <a:pt x="356849" y="274386"/>
                  </a:lnTo>
                  <a:lnTo>
                    <a:pt x="361107" y="277904"/>
                  </a:lnTo>
                  <a:lnTo>
                    <a:pt x="361723" y="284387"/>
                  </a:lnTo>
                  <a:lnTo>
                    <a:pt x="358202" y="288648"/>
                  </a:lnTo>
                  <a:lnTo>
                    <a:pt x="354682" y="292909"/>
                  </a:lnTo>
                  <a:lnTo>
                    <a:pt x="348200" y="293528"/>
                  </a:lnTo>
                  <a:lnTo>
                    <a:pt x="343941" y="290010"/>
                  </a:lnTo>
                </a:path>
              </a:pathLst>
            </a:custGeom>
            <a:ln w="107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8090" y="1801000"/>
              <a:ext cx="480059" cy="440690"/>
            </a:xfrm>
            <a:custGeom>
              <a:avLst/>
              <a:gdLst/>
              <a:ahLst/>
              <a:cxnLst/>
              <a:rect l="l" t="t" r="r" b="b"/>
              <a:pathLst>
                <a:path w="480060" h="440689">
                  <a:moveTo>
                    <a:pt x="179733" y="223510"/>
                  </a:moveTo>
                  <a:lnTo>
                    <a:pt x="59026" y="261202"/>
                  </a:lnTo>
                  <a:lnTo>
                    <a:pt x="59149" y="262498"/>
                  </a:lnTo>
                  <a:lnTo>
                    <a:pt x="48119" y="267425"/>
                  </a:lnTo>
                  <a:lnTo>
                    <a:pt x="3406" y="322586"/>
                  </a:lnTo>
                  <a:lnTo>
                    <a:pt x="0" y="357766"/>
                  </a:lnTo>
                  <a:lnTo>
                    <a:pt x="9963" y="391669"/>
                  </a:lnTo>
                  <a:lnTo>
                    <a:pt x="32894" y="420041"/>
                  </a:lnTo>
                  <a:lnTo>
                    <a:pt x="65083" y="437206"/>
                  </a:lnTo>
                  <a:lnTo>
                    <a:pt x="100257" y="440594"/>
                  </a:lnTo>
                  <a:lnTo>
                    <a:pt x="112653" y="436944"/>
                  </a:lnTo>
                  <a:lnTo>
                    <a:pt x="56949" y="390924"/>
                  </a:lnTo>
                  <a:lnTo>
                    <a:pt x="43796" y="374998"/>
                  </a:lnTo>
                  <a:lnTo>
                    <a:pt x="37517" y="355901"/>
                  </a:lnTo>
                  <a:lnTo>
                    <a:pt x="38374" y="335755"/>
                  </a:lnTo>
                  <a:lnTo>
                    <a:pt x="46631" y="316681"/>
                  </a:lnTo>
                  <a:lnTo>
                    <a:pt x="71548" y="296639"/>
                  </a:lnTo>
                  <a:lnTo>
                    <a:pt x="99939" y="320095"/>
                  </a:lnTo>
                  <a:lnTo>
                    <a:pt x="179733" y="223510"/>
                  </a:lnTo>
                  <a:close/>
                </a:path>
                <a:path w="480060" h="440689">
                  <a:moveTo>
                    <a:pt x="479958" y="23455"/>
                  </a:moveTo>
                  <a:lnTo>
                    <a:pt x="451566" y="0"/>
                  </a:lnTo>
                  <a:lnTo>
                    <a:pt x="311928" y="169022"/>
                  </a:lnTo>
                  <a:lnTo>
                    <a:pt x="298746" y="167225"/>
                  </a:lnTo>
                  <a:lnTo>
                    <a:pt x="263645" y="184099"/>
                  </a:lnTo>
                  <a:lnTo>
                    <a:pt x="253146" y="208733"/>
                  </a:lnTo>
                  <a:lnTo>
                    <a:pt x="253697" y="221753"/>
                  </a:lnTo>
                  <a:lnTo>
                    <a:pt x="257950" y="234359"/>
                  </a:lnTo>
                  <a:lnTo>
                    <a:pt x="134739" y="383497"/>
                  </a:lnTo>
                  <a:lnTo>
                    <a:pt x="117710" y="397266"/>
                  </a:lnTo>
                  <a:lnTo>
                    <a:pt x="97367" y="403256"/>
                  </a:lnTo>
                  <a:lnTo>
                    <a:pt x="76263" y="401223"/>
                  </a:lnTo>
                  <a:lnTo>
                    <a:pt x="56949" y="390924"/>
                  </a:lnTo>
                  <a:lnTo>
                    <a:pt x="112653" y="436944"/>
                  </a:lnTo>
                  <a:lnTo>
                    <a:pt x="134162" y="430611"/>
                  </a:lnTo>
                  <a:lnTo>
                    <a:pt x="162544" y="407663"/>
                  </a:lnTo>
                  <a:lnTo>
                    <a:pt x="285755" y="258525"/>
                  </a:lnTo>
                  <a:lnTo>
                    <a:pt x="298936" y="260323"/>
                  </a:lnTo>
                  <a:lnTo>
                    <a:pt x="311827" y="258407"/>
                  </a:lnTo>
                  <a:lnTo>
                    <a:pt x="323680" y="252815"/>
                  </a:lnTo>
                  <a:lnTo>
                    <a:pt x="284069" y="220090"/>
                  </a:lnTo>
                  <a:lnTo>
                    <a:pt x="283207" y="211014"/>
                  </a:lnTo>
                  <a:lnTo>
                    <a:pt x="292595" y="199651"/>
                  </a:lnTo>
                  <a:lnTo>
                    <a:pt x="301670" y="198785"/>
                  </a:lnTo>
                  <a:lnTo>
                    <a:pt x="341216" y="231456"/>
                  </a:lnTo>
                  <a:lnTo>
                    <a:pt x="344563" y="218239"/>
                  </a:lnTo>
                  <a:lnTo>
                    <a:pt x="344181" y="204947"/>
                  </a:lnTo>
                  <a:lnTo>
                    <a:pt x="340319" y="192478"/>
                  </a:lnTo>
                  <a:lnTo>
                    <a:pt x="479958" y="23455"/>
                  </a:lnTo>
                  <a:close/>
                </a:path>
                <a:path w="480060" h="440689">
                  <a:moveTo>
                    <a:pt x="99939" y="320095"/>
                  </a:moveTo>
                  <a:lnTo>
                    <a:pt x="71548" y="296639"/>
                  </a:lnTo>
                  <a:lnTo>
                    <a:pt x="85858" y="337139"/>
                  </a:lnTo>
                  <a:lnTo>
                    <a:pt x="99939" y="320095"/>
                  </a:lnTo>
                  <a:close/>
                </a:path>
                <a:path w="480060" h="440689">
                  <a:moveTo>
                    <a:pt x="341216" y="231456"/>
                  </a:moveTo>
                  <a:lnTo>
                    <a:pt x="313027" y="208167"/>
                  </a:lnTo>
                  <a:lnTo>
                    <a:pt x="313888" y="217243"/>
                  </a:lnTo>
                  <a:lnTo>
                    <a:pt x="304501" y="228606"/>
                  </a:lnTo>
                  <a:lnTo>
                    <a:pt x="295425" y="229473"/>
                  </a:lnTo>
                  <a:lnTo>
                    <a:pt x="323680" y="252815"/>
                  </a:lnTo>
                  <a:lnTo>
                    <a:pt x="334037" y="243448"/>
                  </a:lnTo>
                  <a:lnTo>
                    <a:pt x="341216" y="2314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38090" y="1801000"/>
              <a:ext cx="480059" cy="440690"/>
            </a:xfrm>
            <a:custGeom>
              <a:avLst/>
              <a:gdLst/>
              <a:ahLst/>
              <a:cxnLst/>
              <a:rect l="l" t="t" r="r" b="b"/>
              <a:pathLst>
                <a:path w="480060" h="440689">
                  <a:moveTo>
                    <a:pt x="340319" y="192478"/>
                  </a:moveTo>
                  <a:lnTo>
                    <a:pt x="479958" y="23455"/>
                  </a:lnTo>
                  <a:lnTo>
                    <a:pt x="451566" y="0"/>
                  </a:lnTo>
                  <a:lnTo>
                    <a:pt x="311928" y="169022"/>
                  </a:lnTo>
                  <a:lnTo>
                    <a:pt x="298746" y="167225"/>
                  </a:lnTo>
                  <a:lnTo>
                    <a:pt x="263645" y="184099"/>
                  </a:lnTo>
                  <a:lnTo>
                    <a:pt x="253146" y="208733"/>
                  </a:lnTo>
                  <a:lnTo>
                    <a:pt x="253697" y="221753"/>
                  </a:lnTo>
                  <a:lnTo>
                    <a:pt x="257950" y="234359"/>
                  </a:lnTo>
                  <a:lnTo>
                    <a:pt x="134739" y="383497"/>
                  </a:lnTo>
                  <a:lnTo>
                    <a:pt x="117710" y="397266"/>
                  </a:lnTo>
                  <a:lnTo>
                    <a:pt x="97367" y="403256"/>
                  </a:lnTo>
                  <a:lnTo>
                    <a:pt x="76263" y="401223"/>
                  </a:lnTo>
                  <a:lnTo>
                    <a:pt x="56949" y="390924"/>
                  </a:lnTo>
                  <a:lnTo>
                    <a:pt x="43796" y="374998"/>
                  </a:lnTo>
                  <a:lnTo>
                    <a:pt x="37517" y="355901"/>
                  </a:lnTo>
                  <a:lnTo>
                    <a:pt x="38374" y="335755"/>
                  </a:lnTo>
                  <a:lnTo>
                    <a:pt x="64273" y="300002"/>
                  </a:lnTo>
                  <a:lnTo>
                    <a:pt x="71548" y="296639"/>
                  </a:lnTo>
                  <a:lnTo>
                    <a:pt x="85858" y="337139"/>
                  </a:lnTo>
                  <a:lnTo>
                    <a:pt x="179733" y="223510"/>
                  </a:lnTo>
                  <a:lnTo>
                    <a:pt x="59026" y="261202"/>
                  </a:lnTo>
                  <a:lnTo>
                    <a:pt x="59149" y="262498"/>
                  </a:lnTo>
                  <a:lnTo>
                    <a:pt x="48119" y="267425"/>
                  </a:lnTo>
                  <a:lnTo>
                    <a:pt x="3406" y="322586"/>
                  </a:lnTo>
                  <a:lnTo>
                    <a:pt x="0" y="357766"/>
                  </a:lnTo>
                  <a:lnTo>
                    <a:pt x="9963" y="391669"/>
                  </a:lnTo>
                  <a:lnTo>
                    <a:pt x="32894" y="420041"/>
                  </a:lnTo>
                  <a:lnTo>
                    <a:pt x="65083" y="437206"/>
                  </a:lnTo>
                  <a:lnTo>
                    <a:pt x="100257" y="440594"/>
                  </a:lnTo>
                  <a:lnTo>
                    <a:pt x="134162" y="430611"/>
                  </a:lnTo>
                  <a:lnTo>
                    <a:pt x="162544" y="407663"/>
                  </a:lnTo>
                  <a:lnTo>
                    <a:pt x="285755" y="258525"/>
                  </a:lnTo>
                  <a:lnTo>
                    <a:pt x="298936" y="260323"/>
                  </a:lnTo>
                  <a:lnTo>
                    <a:pt x="334037" y="243448"/>
                  </a:lnTo>
                  <a:lnTo>
                    <a:pt x="344563" y="218239"/>
                  </a:lnTo>
                  <a:lnTo>
                    <a:pt x="344181" y="204947"/>
                  </a:lnTo>
                  <a:lnTo>
                    <a:pt x="340319" y="192478"/>
                  </a:lnTo>
                </a:path>
                <a:path w="480060" h="440689">
                  <a:moveTo>
                    <a:pt x="289747" y="224781"/>
                  </a:moveTo>
                  <a:lnTo>
                    <a:pt x="284069" y="220090"/>
                  </a:lnTo>
                  <a:lnTo>
                    <a:pt x="283207" y="211014"/>
                  </a:lnTo>
                  <a:lnTo>
                    <a:pt x="287901" y="205333"/>
                  </a:lnTo>
                  <a:lnTo>
                    <a:pt x="292595" y="199651"/>
                  </a:lnTo>
                  <a:lnTo>
                    <a:pt x="301670" y="198785"/>
                  </a:lnTo>
                  <a:lnTo>
                    <a:pt x="307349" y="203476"/>
                  </a:lnTo>
                  <a:lnTo>
                    <a:pt x="313027" y="208167"/>
                  </a:lnTo>
                  <a:lnTo>
                    <a:pt x="313888" y="217243"/>
                  </a:lnTo>
                  <a:lnTo>
                    <a:pt x="309195" y="222925"/>
                  </a:lnTo>
                  <a:lnTo>
                    <a:pt x="304501" y="228606"/>
                  </a:lnTo>
                  <a:lnTo>
                    <a:pt x="295425" y="229473"/>
                  </a:lnTo>
                  <a:lnTo>
                    <a:pt x="289747" y="224781"/>
                  </a:lnTo>
                </a:path>
              </a:pathLst>
            </a:custGeom>
            <a:ln w="107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8986" y="2026570"/>
              <a:ext cx="742315" cy="940435"/>
            </a:xfrm>
            <a:custGeom>
              <a:avLst/>
              <a:gdLst/>
              <a:ahLst/>
              <a:cxnLst/>
              <a:rect l="l" t="t" r="r" b="b"/>
              <a:pathLst>
                <a:path w="742315" h="940435">
                  <a:moveTo>
                    <a:pt x="741694" y="112439"/>
                  </a:moveTo>
                  <a:lnTo>
                    <a:pt x="157329" y="112439"/>
                  </a:lnTo>
                  <a:lnTo>
                    <a:pt x="157329" y="211386"/>
                  </a:lnTo>
                  <a:lnTo>
                    <a:pt x="0" y="360931"/>
                  </a:lnTo>
                  <a:lnTo>
                    <a:pt x="0" y="940335"/>
                  </a:lnTo>
                  <a:lnTo>
                    <a:pt x="67426" y="872911"/>
                  </a:lnTo>
                  <a:lnTo>
                    <a:pt x="67426" y="466624"/>
                  </a:lnTo>
                  <a:lnTo>
                    <a:pt x="224755" y="466624"/>
                  </a:lnTo>
                  <a:lnTo>
                    <a:pt x="224755" y="179903"/>
                  </a:lnTo>
                  <a:lnTo>
                    <a:pt x="741694" y="179903"/>
                  </a:lnTo>
                  <a:lnTo>
                    <a:pt x="741694" y="112439"/>
                  </a:lnTo>
                  <a:close/>
                </a:path>
                <a:path w="742315" h="940435">
                  <a:moveTo>
                    <a:pt x="224755" y="466624"/>
                  </a:moveTo>
                  <a:lnTo>
                    <a:pt x="67426" y="466624"/>
                  </a:lnTo>
                  <a:lnTo>
                    <a:pt x="275728" y="664620"/>
                  </a:lnTo>
                  <a:lnTo>
                    <a:pt x="307199" y="633150"/>
                  </a:lnTo>
                  <a:lnTo>
                    <a:pt x="224755" y="554327"/>
                  </a:lnTo>
                  <a:lnTo>
                    <a:pt x="224755" y="466624"/>
                  </a:lnTo>
                  <a:close/>
                </a:path>
                <a:path w="742315" h="940435">
                  <a:moveTo>
                    <a:pt x="741694" y="179903"/>
                  </a:moveTo>
                  <a:lnTo>
                    <a:pt x="674267" y="179903"/>
                  </a:lnTo>
                  <a:lnTo>
                    <a:pt x="674267" y="266099"/>
                  </a:lnTo>
                  <a:lnTo>
                    <a:pt x="741694" y="198675"/>
                  </a:lnTo>
                  <a:lnTo>
                    <a:pt x="741694" y="179903"/>
                  </a:lnTo>
                  <a:close/>
                </a:path>
                <a:path w="742315" h="940435">
                  <a:moveTo>
                    <a:pt x="449511" y="0"/>
                  </a:moveTo>
                  <a:lnTo>
                    <a:pt x="314658" y="112439"/>
                  </a:lnTo>
                  <a:lnTo>
                    <a:pt x="584365" y="112439"/>
                  </a:lnTo>
                  <a:lnTo>
                    <a:pt x="449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08986" y="2026570"/>
              <a:ext cx="742315" cy="940435"/>
            </a:xfrm>
            <a:custGeom>
              <a:avLst/>
              <a:gdLst/>
              <a:ahLst/>
              <a:cxnLst/>
              <a:rect l="l" t="t" r="r" b="b"/>
              <a:pathLst>
                <a:path w="742315" h="940435">
                  <a:moveTo>
                    <a:pt x="67426" y="466624"/>
                  </a:moveTo>
                  <a:lnTo>
                    <a:pt x="275728" y="664620"/>
                  </a:lnTo>
                </a:path>
                <a:path w="742315" h="940435">
                  <a:moveTo>
                    <a:pt x="67426" y="872911"/>
                  </a:moveTo>
                  <a:lnTo>
                    <a:pt x="67426" y="466624"/>
                  </a:lnTo>
                </a:path>
                <a:path w="742315" h="940435">
                  <a:moveTo>
                    <a:pt x="224755" y="179903"/>
                  </a:moveTo>
                  <a:lnTo>
                    <a:pt x="674267" y="179903"/>
                  </a:lnTo>
                  <a:lnTo>
                    <a:pt x="674267" y="266099"/>
                  </a:lnTo>
                </a:path>
                <a:path w="742315" h="940435">
                  <a:moveTo>
                    <a:pt x="307199" y="633150"/>
                  </a:moveTo>
                  <a:lnTo>
                    <a:pt x="224755" y="554327"/>
                  </a:lnTo>
                  <a:lnTo>
                    <a:pt x="224755" y="179903"/>
                  </a:lnTo>
                </a:path>
                <a:path w="742315" h="940435">
                  <a:moveTo>
                    <a:pt x="741694" y="198675"/>
                  </a:moveTo>
                  <a:lnTo>
                    <a:pt x="741694" y="112439"/>
                  </a:lnTo>
                  <a:lnTo>
                    <a:pt x="584365" y="112439"/>
                  </a:lnTo>
                  <a:lnTo>
                    <a:pt x="449511" y="0"/>
                  </a:lnTo>
                  <a:lnTo>
                    <a:pt x="314658" y="112439"/>
                  </a:lnTo>
                  <a:lnTo>
                    <a:pt x="157329" y="112439"/>
                  </a:lnTo>
                  <a:lnTo>
                    <a:pt x="157329" y="211386"/>
                  </a:lnTo>
                  <a:lnTo>
                    <a:pt x="0" y="360931"/>
                  </a:lnTo>
                  <a:lnTo>
                    <a:pt x="0" y="940335"/>
                  </a:lnTo>
                </a:path>
              </a:pathLst>
            </a:custGeom>
            <a:ln w="13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13530" y="2271689"/>
              <a:ext cx="285750" cy="287655"/>
            </a:xfrm>
            <a:custGeom>
              <a:avLst/>
              <a:gdLst/>
              <a:ahLst/>
              <a:cxnLst/>
              <a:rect l="l" t="t" r="r" b="b"/>
              <a:pathLst>
                <a:path w="285750" h="287655">
                  <a:moveTo>
                    <a:pt x="146091" y="0"/>
                  </a:moveTo>
                  <a:lnTo>
                    <a:pt x="99827" y="7430"/>
                  </a:lnTo>
                  <a:lnTo>
                    <a:pt x="59713" y="28136"/>
                  </a:lnTo>
                  <a:lnTo>
                    <a:pt x="28121" y="59745"/>
                  </a:lnTo>
                  <a:lnTo>
                    <a:pt x="7425" y="99882"/>
                  </a:lnTo>
                  <a:lnTo>
                    <a:pt x="0" y="146171"/>
                  </a:lnTo>
                  <a:lnTo>
                    <a:pt x="6877" y="193018"/>
                  </a:lnTo>
                  <a:lnTo>
                    <a:pt x="27240" y="233550"/>
                  </a:lnTo>
                  <a:lnTo>
                    <a:pt x="58661" y="265501"/>
                  </a:lnTo>
                  <a:lnTo>
                    <a:pt x="98712" y="286604"/>
                  </a:lnTo>
                  <a:lnTo>
                    <a:pt x="103295" y="287395"/>
                  </a:lnTo>
                  <a:lnTo>
                    <a:pt x="136144" y="254549"/>
                  </a:lnTo>
                  <a:lnTo>
                    <a:pt x="102825" y="247701"/>
                  </a:lnTo>
                  <a:lnTo>
                    <a:pt x="68269" y="224176"/>
                  </a:lnTo>
                  <a:lnTo>
                    <a:pt x="45091" y="189478"/>
                  </a:lnTo>
                  <a:lnTo>
                    <a:pt x="37084" y="147296"/>
                  </a:lnTo>
                  <a:lnTo>
                    <a:pt x="45746" y="105105"/>
                  </a:lnTo>
                  <a:lnTo>
                    <a:pt x="69252" y="70415"/>
                  </a:lnTo>
                  <a:lnTo>
                    <a:pt x="103932" y="46890"/>
                  </a:lnTo>
                  <a:lnTo>
                    <a:pt x="146091" y="38229"/>
                  </a:lnTo>
                  <a:lnTo>
                    <a:pt x="242556" y="38229"/>
                  </a:lnTo>
                  <a:lnTo>
                    <a:pt x="232469" y="28136"/>
                  </a:lnTo>
                  <a:lnTo>
                    <a:pt x="192355" y="7430"/>
                  </a:lnTo>
                  <a:lnTo>
                    <a:pt x="146091" y="0"/>
                  </a:lnTo>
                  <a:close/>
                </a:path>
                <a:path w="285750" h="287655">
                  <a:moveTo>
                    <a:pt x="133799" y="73806"/>
                  </a:moveTo>
                  <a:lnTo>
                    <a:pt x="110130" y="81940"/>
                  </a:lnTo>
                  <a:lnTo>
                    <a:pt x="90674" y="97453"/>
                  </a:lnTo>
                  <a:lnTo>
                    <a:pt x="77540" y="119186"/>
                  </a:lnTo>
                  <a:lnTo>
                    <a:pt x="72799" y="144291"/>
                  </a:lnTo>
                  <a:lnTo>
                    <a:pt x="76697" y="169081"/>
                  </a:lnTo>
                  <a:lnTo>
                    <a:pt x="88602" y="191129"/>
                  </a:lnTo>
                  <a:lnTo>
                    <a:pt x="107882" y="208013"/>
                  </a:lnTo>
                  <a:lnTo>
                    <a:pt x="131938" y="217114"/>
                  </a:lnTo>
                  <a:lnTo>
                    <a:pt x="157048" y="217570"/>
                  </a:lnTo>
                  <a:lnTo>
                    <a:pt x="180893" y="209594"/>
                  </a:lnTo>
                  <a:lnTo>
                    <a:pt x="181926" y="208768"/>
                  </a:lnTo>
                  <a:lnTo>
                    <a:pt x="205170" y="185525"/>
                  </a:lnTo>
                  <a:lnTo>
                    <a:pt x="144967" y="185525"/>
                  </a:lnTo>
                  <a:lnTo>
                    <a:pt x="130814" y="182591"/>
                  </a:lnTo>
                  <a:lnTo>
                    <a:pt x="119401" y="174703"/>
                  </a:lnTo>
                  <a:lnTo>
                    <a:pt x="111780" y="163230"/>
                  </a:lnTo>
                  <a:lnTo>
                    <a:pt x="109006" y="149544"/>
                  </a:lnTo>
                  <a:lnTo>
                    <a:pt x="111938" y="135384"/>
                  </a:lnTo>
                  <a:lnTo>
                    <a:pt x="119822" y="123964"/>
                  </a:lnTo>
                  <a:lnTo>
                    <a:pt x="131288" y="116339"/>
                  </a:lnTo>
                  <a:lnTo>
                    <a:pt x="144967" y="113564"/>
                  </a:lnTo>
                  <a:lnTo>
                    <a:pt x="210178" y="113564"/>
                  </a:lnTo>
                  <a:lnTo>
                    <a:pt x="202420" y="99790"/>
                  </a:lnTo>
                  <a:lnTo>
                    <a:pt x="183579" y="83416"/>
                  </a:lnTo>
                  <a:lnTo>
                    <a:pt x="159576" y="74210"/>
                  </a:lnTo>
                  <a:lnTo>
                    <a:pt x="133799" y="73806"/>
                  </a:lnTo>
                  <a:close/>
                </a:path>
                <a:path w="285750" h="287655">
                  <a:moveTo>
                    <a:pt x="210178" y="113564"/>
                  </a:moveTo>
                  <a:lnTo>
                    <a:pt x="144967" y="113564"/>
                  </a:lnTo>
                  <a:lnTo>
                    <a:pt x="159120" y="116339"/>
                  </a:lnTo>
                  <a:lnTo>
                    <a:pt x="170533" y="123964"/>
                  </a:lnTo>
                  <a:lnTo>
                    <a:pt x="178154" y="135384"/>
                  </a:lnTo>
                  <a:lnTo>
                    <a:pt x="180928" y="149544"/>
                  </a:lnTo>
                  <a:lnTo>
                    <a:pt x="178154" y="163705"/>
                  </a:lnTo>
                  <a:lnTo>
                    <a:pt x="170533" y="175124"/>
                  </a:lnTo>
                  <a:lnTo>
                    <a:pt x="159120" y="182749"/>
                  </a:lnTo>
                  <a:lnTo>
                    <a:pt x="144967" y="185525"/>
                  </a:lnTo>
                  <a:lnTo>
                    <a:pt x="205170" y="185525"/>
                  </a:lnTo>
                  <a:lnTo>
                    <a:pt x="224844" y="165852"/>
                  </a:lnTo>
                  <a:lnTo>
                    <a:pt x="221911" y="161456"/>
                  </a:lnTo>
                  <a:lnTo>
                    <a:pt x="219136" y="147296"/>
                  </a:lnTo>
                  <a:lnTo>
                    <a:pt x="214729" y="121645"/>
                  </a:lnTo>
                  <a:lnTo>
                    <a:pt x="210178" y="113564"/>
                  </a:lnTo>
                  <a:close/>
                </a:path>
                <a:path w="285750" h="287655">
                  <a:moveTo>
                    <a:pt x="242556" y="38229"/>
                  </a:moveTo>
                  <a:lnTo>
                    <a:pt x="146091" y="38229"/>
                  </a:lnTo>
                  <a:lnTo>
                    <a:pt x="188250" y="46732"/>
                  </a:lnTo>
                  <a:lnTo>
                    <a:pt x="222929" y="69993"/>
                  </a:lnTo>
                  <a:lnTo>
                    <a:pt x="246441" y="104639"/>
                  </a:lnTo>
                  <a:lnTo>
                    <a:pt x="253124" y="137573"/>
                  </a:lnTo>
                  <a:lnTo>
                    <a:pt x="285586" y="105113"/>
                  </a:lnTo>
                  <a:lnTo>
                    <a:pt x="284756" y="99882"/>
                  </a:lnTo>
                  <a:lnTo>
                    <a:pt x="264061" y="59746"/>
                  </a:lnTo>
                  <a:lnTo>
                    <a:pt x="242556" y="38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058" y="2303361"/>
              <a:ext cx="229154" cy="2294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13530" y="2271689"/>
              <a:ext cx="285750" cy="287655"/>
            </a:xfrm>
            <a:custGeom>
              <a:avLst/>
              <a:gdLst/>
              <a:ahLst/>
              <a:cxnLst/>
              <a:rect l="l" t="t" r="r" b="b"/>
              <a:pathLst>
                <a:path w="285750" h="287655">
                  <a:moveTo>
                    <a:pt x="285594" y="105105"/>
                  </a:moveTo>
                  <a:lnTo>
                    <a:pt x="264061" y="59746"/>
                  </a:lnTo>
                  <a:lnTo>
                    <a:pt x="232469" y="28136"/>
                  </a:lnTo>
                  <a:lnTo>
                    <a:pt x="192354" y="7430"/>
                  </a:lnTo>
                  <a:lnTo>
                    <a:pt x="146091" y="0"/>
                  </a:lnTo>
                  <a:lnTo>
                    <a:pt x="99827" y="7430"/>
                  </a:lnTo>
                  <a:lnTo>
                    <a:pt x="59713" y="28136"/>
                  </a:lnTo>
                  <a:lnTo>
                    <a:pt x="28121" y="59745"/>
                  </a:lnTo>
                  <a:lnTo>
                    <a:pt x="7425" y="99882"/>
                  </a:lnTo>
                  <a:lnTo>
                    <a:pt x="0" y="146171"/>
                  </a:lnTo>
                  <a:lnTo>
                    <a:pt x="6877" y="193018"/>
                  </a:lnTo>
                  <a:lnTo>
                    <a:pt x="27240" y="233550"/>
                  </a:lnTo>
                  <a:lnTo>
                    <a:pt x="58661" y="265501"/>
                  </a:lnTo>
                  <a:lnTo>
                    <a:pt x="98712" y="286604"/>
                  </a:lnTo>
                  <a:lnTo>
                    <a:pt x="103295" y="287395"/>
                  </a:lnTo>
                </a:path>
              </a:pathLst>
            </a:custGeom>
            <a:ln w="13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4550" y="3636655"/>
              <a:ext cx="126190" cy="1565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45111" y="3629395"/>
              <a:ext cx="225425" cy="300355"/>
            </a:xfrm>
            <a:custGeom>
              <a:avLst/>
              <a:gdLst/>
              <a:ahLst/>
              <a:cxnLst/>
              <a:rect l="l" t="t" r="r" b="b"/>
              <a:pathLst>
                <a:path w="225425" h="300354">
                  <a:moveTo>
                    <a:pt x="131403" y="0"/>
                  </a:moveTo>
                  <a:lnTo>
                    <a:pt x="93038" y="7721"/>
                  </a:lnTo>
                  <a:lnTo>
                    <a:pt x="61712" y="28781"/>
                  </a:lnTo>
                  <a:lnTo>
                    <a:pt x="40594" y="60019"/>
                  </a:lnTo>
                  <a:lnTo>
                    <a:pt x="32850" y="98278"/>
                  </a:lnTo>
                  <a:lnTo>
                    <a:pt x="32850" y="152097"/>
                  </a:lnTo>
                  <a:lnTo>
                    <a:pt x="0" y="154437"/>
                  </a:lnTo>
                  <a:lnTo>
                    <a:pt x="0" y="300155"/>
                  </a:lnTo>
                  <a:lnTo>
                    <a:pt x="150434" y="150225"/>
                  </a:lnTo>
                  <a:lnTo>
                    <a:pt x="61008" y="150225"/>
                  </a:lnTo>
                  <a:lnTo>
                    <a:pt x="61008" y="98278"/>
                  </a:lnTo>
                  <a:lnTo>
                    <a:pt x="66530" y="70922"/>
                  </a:lnTo>
                  <a:lnTo>
                    <a:pt x="81599" y="48612"/>
                  </a:lnTo>
                  <a:lnTo>
                    <a:pt x="103971" y="33585"/>
                  </a:lnTo>
                  <a:lnTo>
                    <a:pt x="131403" y="28079"/>
                  </a:lnTo>
                  <a:lnTo>
                    <a:pt x="200049" y="28079"/>
                  </a:lnTo>
                  <a:lnTo>
                    <a:pt x="169768" y="7721"/>
                  </a:lnTo>
                  <a:lnTo>
                    <a:pt x="131403" y="0"/>
                  </a:lnTo>
                  <a:close/>
                </a:path>
                <a:path w="225425" h="300354">
                  <a:moveTo>
                    <a:pt x="131403" y="145077"/>
                  </a:moveTo>
                  <a:lnTo>
                    <a:pt x="61008" y="150225"/>
                  </a:lnTo>
                  <a:lnTo>
                    <a:pt x="150434" y="150225"/>
                  </a:lnTo>
                  <a:lnTo>
                    <a:pt x="153946" y="146725"/>
                  </a:lnTo>
                  <a:lnTo>
                    <a:pt x="131403" y="145077"/>
                  </a:lnTo>
                  <a:close/>
                </a:path>
                <a:path w="225425" h="300354">
                  <a:moveTo>
                    <a:pt x="200049" y="28079"/>
                  </a:moveTo>
                  <a:lnTo>
                    <a:pt x="131403" y="28079"/>
                  </a:lnTo>
                  <a:lnTo>
                    <a:pt x="158835" y="33585"/>
                  </a:lnTo>
                  <a:lnTo>
                    <a:pt x="181207" y="48612"/>
                  </a:lnTo>
                  <a:lnTo>
                    <a:pt x="196276" y="70922"/>
                  </a:lnTo>
                  <a:lnTo>
                    <a:pt x="201797" y="98278"/>
                  </a:lnTo>
                  <a:lnTo>
                    <a:pt x="201797" y="99034"/>
                  </a:lnTo>
                  <a:lnTo>
                    <a:pt x="225356" y="75554"/>
                  </a:lnTo>
                  <a:lnTo>
                    <a:pt x="222212" y="60019"/>
                  </a:lnTo>
                  <a:lnTo>
                    <a:pt x="201093" y="28781"/>
                  </a:lnTo>
                  <a:lnTo>
                    <a:pt x="200049" y="28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3388" y="3654743"/>
              <a:ext cx="146252" cy="1276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5111" y="3629395"/>
              <a:ext cx="225425" cy="300355"/>
            </a:xfrm>
            <a:custGeom>
              <a:avLst/>
              <a:gdLst/>
              <a:ahLst/>
              <a:cxnLst/>
              <a:rect l="l" t="t" r="r" b="b"/>
              <a:pathLst>
                <a:path w="225425" h="300354">
                  <a:moveTo>
                    <a:pt x="225356" y="75554"/>
                  </a:moveTo>
                  <a:lnTo>
                    <a:pt x="222212" y="60019"/>
                  </a:lnTo>
                  <a:lnTo>
                    <a:pt x="201093" y="28781"/>
                  </a:lnTo>
                  <a:lnTo>
                    <a:pt x="169768" y="7721"/>
                  </a:lnTo>
                  <a:lnTo>
                    <a:pt x="131403" y="0"/>
                  </a:lnTo>
                  <a:lnTo>
                    <a:pt x="93038" y="7721"/>
                  </a:lnTo>
                  <a:lnTo>
                    <a:pt x="61712" y="28781"/>
                  </a:lnTo>
                  <a:lnTo>
                    <a:pt x="40594" y="60019"/>
                  </a:lnTo>
                  <a:lnTo>
                    <a:pt x="32850" y="98278"/>
                  </a:lnTo>
                  <a:lnTo>
                    <a:pt x="32850" y="152097"/>
                  </a:lnTo>
                  <a:lnTo>
                    <a:pt x="0" y="154437"/>
                  </a:lnTo>
                  <a:lnTo>
                    <a:pt x="0" y="300155"/>
                  </a:lnTo>
                </a:path>
              </a:pathLst>
            </a:custGeom>
            <a:ln w="54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7288" y="3407304"/>
              <a:ext cx="1022985" cy="955675"/>
            </a:xfrm>
            <a:custGeom>
              <a:avLst/>
              <a:gdLst/>
              <a:ahLst/>
              <a:cxnLst/>
              <a:rect l="l" t="t" r="r" b="b"/>
              <a:pathLst>
                <a:path w="1022985" h="955675">
                  <a:moveTo>
                    <a:pt x="767047" y="852744"/>
                  </a:moveTo>
                  <a:lnTo>
                    <a:pt x="255682" y="852744"/>
                  </a:lnTo>
                  <a:lnTo>
                    <a:pt x="255682" y="955073"/>
                  </a:lnTo>
                  <a:lnTo>
                    <a:pt x="767047" y="955073"/>
                  </a:lnTo>
                  <a:lnTo>
                    <a:pt x="767047" y="852744"/>
                  </a:lnTo>
                  <a:close/>
                </a:path>
                <a:path w="1022985" h="955675">
                  <a:moveTo>
                    <a:pt x="613638" y="750414"/>
                  </a:moveTo>
                  <a:lnTo>
                    <a:pt x="409092" y="750414"/>
                  </a:lnTo>
                  <a:lnTo>
                    <a:pt x="409092" y="852744"/>
                  </a:lnTo>
                  <a:lnTo>
                    <a:pt x="613638" y="852744"/>
                  </a:lnTo>
                  <a:lnTo>
                    <a:pt x="613638" y="750414"/>
                  </a:lnTo>
                  <a:close/>
                </a:path>
                <a:path w="1022985" h="955675">
                  <a:moveTo>
                    <a:pt x="954548" y="0"/>
                  </a:moveTo>
                  <a:lnTo>
                    <a:pt x="68182" y="0"/>
                  </a:lnTo>
                  <a:lnTo>
                    <a:pt x="41708" y="5382"/>
                  </a:lnTo>
                  <a:lnTo>
                    <a:pt x="20028" y="20039"/>
                  </a:lnTo>
                  <a:lnTo>
                    <a:pt x="5379" y="41731"/>
                  </a:lnTo>
                  <a:lnTo>
                    <a:pt x="0" y="68219"/>
                  </a:lnTo>
                  <a:lnTo>
                    <a:pt x="0" y="682195"/>
                  </a:lnTo>
                  <a:lnTo>
                    <a:pt x="5380" y="708683"/>
                  </a:lnTo>
                  <a:lnTo>
                    <a:pt x="20028" y="730375"/>
                  </a:lnTo>
                  <a:lnTo>
                    <a:pt x="41708" y="745031"/>
                  </a:lnTo>
                  <a:lnTo>
                    <a:pt x="68182" y="750414"/>
                  </a:lnTo>
                  <a:lnTo>
                    <a:pt x="954548" y="750414"/>
                  </a:lnTo>
                  <a:lnTo>
                    <a:pt x="981022" y="745031"/>
                  </a:lnTo>
                  <a:lnTo>
                    <a:pt x="1002701" y="730375"/>
                  </a:lnTo>
                  <a:lnTo>
                    <a:pt x="1017350" y="708683"/>
                  </a:lnTo>
                  <a:lnTo>
                    <a:pt x="1022730" y="682195"/>
                  </a:lnTo>
                  <a:lnTo>
                    <a:pt x="1022730" y="648085"/>
                  </a:lnTo>
                  <a:lnTo>
                    <a:pt x="102273" y="648085"/>
                  </a:lnTo>
                  <a:lnTo>
                    <a:pt x="102273" y="102329"/>
                  </a:lnTo>
                  <a:lnTo>
                    <a:pt x="1022730" y="102329"/>
                  </a:lnTo>
                  <a:lnTo>
                    <a:pt x="1022730" y="68219"/>
                  </a:lnTo>
                  <a:lnTo>
                    <a:pt x="1017350" y="41731"/>
                  </a:lnTo>
                  <a:lnTo>
                    <a:pt x="1002701" y="20039"/>
                  </a:lnTo>
                  <a:lnTo>
                    <a:pt x="981022" y="5382"/>
                  </a:lnTo>
                  <a:lnTo>
                    <a:pt x="954548" y="0"/>
                  </a:lnTo>
                  <a:close/>
                </a:path>
                <a:path w="1022985" h="955675">
                  <a:moveTo>
                    <a:pt x="1022730" y="102329"/>
                  </a:moveTo>
                  <a:lnTo>
                    <a:pt x="920457" y="102329"/>
                  </a:lnTo>
                  <a:lnTo>
                    <a:pt x="920457" y="648085"/>
                  </a:lnTo>
                  <a:lnTo>
                    <a:pt x="1022730" y="648085"/>
                  </a:lnTo>
                  <a:lnTo>
                    <a:pt x="1022730" y="102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57288" y="3407304"/>
              <a:ext cx="1022985" cy="955675"/>
            </a:xfrm>
            <a:custGeom>
              <a:avLst/>
              <a:gdLst/>
              <a:ahLst/>
              <a:cxnLst/>
              <a:rect l="l" t="t" r="r" b="b"/>
              <a:pathLst>
                <a:path w="1022985" h="955675">
                  <a:moveTo>
                    <a:pt x="920457" y="648085"/>
                  </a:moveTo>
                  <a:lnTo>
                    <a:pt x="102273" y="648085"/>
                  </a:lnTo>
                  <a:lnTo>
                    <a:pt x="102273" y="102329"/>
                  </a:lnTo>
                  <a:lnTo>
                    <a:pt x="920457" y="102329"/>
                  </a:lnTo>
                  <a:lnTo>
                    <a:pt x="920457" y="648085"/>
                  </a:lnTo>
                  <a:close/>
                </a:path>
                <a:path w="1022985" h="955675">
                  <a:moveTo>
                    <a:pt x="954548" y="0"/>
                  </a:moveTo>
                  <a:lnTo>
                    <a:pt x="68182" y="0"/>
                  </a:lnTo>
                  <a:lnTo>
                    <a:pt x="41708" y="5382"/>
                  </a:lnTo>
                  <a:lnTo>
                    <a:pt x="20028" y="20039"/>
                  </a:lnTo>
                  <a:lnTo>
                    <a:pt x="5379" y="41731"/>
                  </a:lnTo>
                  <a:lnTo>
                    <a:pt x="0" y="68219"/>
                  </a:lnTo>
                  <a:lnTo>
                    <a:pt x="0" y="682195"/>
                  </a:lnTo>
                  <a:lnTo>
                    <a:pt x="5380" y="708683"/>
                  </a:lnTo>
                  <a:lnTo>
                    <a:pt x="20028" y="730375"/>
                  </a:lnTo>
                  <a:lnTo>
                    <a:pt x="41708" y="745031"/>
                  </a:lnTo>
                  <a:lnTo>
                    <a:pt x="68182" y="750414"/>
                  </a:lnTo>
                  <a:lnTo>
                    <a:pt x="409092" y="750414"/>
                  </a:lnTo>
                  <a:lnTo>
                    <a:pt x="409092" y="852744"/>
                  </a:lnTo>
                  <a:lnTo>
                    <a:pt x="255682" y="852744"/>
                  </a:lnTo>
                  <a:lnTo>
                    <a:pt x="255682" y="955073"/>
                  </a:lnTo>
                  <a:lnTo>
                    <a:pt x="767047" y="955073"/>
                  </a:lnTo>
                  <a:lnTo>
                    <a:pt x="767047" y="852744"/>
                  </a:lnTo>
                  <a:lnTo>
                    <a:pt x="613638" y="852744"/>
                  </a:lnTo>
                  <a:lnTo>
                    <a:pt x="613638" y="750414"/>
                  </a:lnTo>
                  <a:lnTo>
                    <a:pt x="954548" y="750414"/>
                  </a:lnTo>
                  <a:lnTo>
                    <a:pt x="981022" y="745031"/>
                  </a:lnTo>
                  <a:lnTo>
                    <a:pt x="1002701" y="730375"/>
                  </a:lnTo>
                  <a:lnTo>
                    <a:pt x="1017350" y="708683"/>
                  </a:lnTo>
                  <a:lnTo>
                    <a:pt x="1022730" y="682195"/>
                  </a:lnTo>
                  <a:lnTo>
                    <a:pt x="1022730" y="68219"/>
                  </a:lnTo>
                  <a:lnTo>
                    <a:pt x="1017350" y="41731"/>
                  </a:lnTo>
                  <a:lnTo>
                    <a:pt x="1002701" y="20039"/>
                  </a:lnTo>
                  <a:lnTo>
                    <a:pt x="981022" y="5382"/>
                  </a:lnTo>
                  <a:lnTo>
                    <a:pt x="954548" y="0"/>
                  </a:lnTo>
                  <a:close/>
                </a:path>
              </a:pathLst>
            </a:custGeom>
            <a:ln w="19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748201" y="3407304"/>
              <a:ext cx="477520" cy="955675"/>
            </a:xfrm>
            <a:custGeom>
              <a:avLst/>
              <a:gdLst/>
              <a:ahLst/>
              <a:cxnLst/>
              <a:rect l="l" t="t" r="r" b="b"/>
              <a:pathLst>
                <a:path w="477519" h="955675">
                  <a:moveTo>
                    <a:pt x="409092" y="0"/>
                  </a:moveTo>
                  <a:lnTo>
                    <a:pt x="68182" y="0"/>
                  </a:lnTo>
                  <a:lnTo>
                    <a:pt x="41708" y="5382"/>
                  </a:lnTo>
                  <a:lnTo>
                    <a:pt x="20028" y="20039"/>
                  </a:lnTo>
                  <a:lnTo>
                    <a:pt x="5379" y="41731"/>
                  </a:lnTo>
                  <a:lnTo>
                    <a:pt x="0" y="68219"/>
                  </a:lnTo>
                  <a:lnTo>
                    <a:pt x="0" y="886853"/>
                  </a:lnTo>
                  <a:lnTo>
                    <a:pt x="5380" y="913342"/>
                  </a:lnTo>
                  <a:lnTo>
                    <a:pt x="20028" y="935033"/>
                  </a:lnTo>
                  <a:lnTo>
                    <a:pt x="41708" y="949690"/>
                  </a:lnTo>
                  <a:lnTo>
                    <a:pt x="68182" y="955073"/>
                  </a:lnTo>
                  <a:lnTo>
                    <a:pt x="409092" y="955073"/>
                  </a:lnTo>
                  <a:lnTo>
                    <a:pt x="435565" y="949690"/>
                  </a:lnTo>
                  <a:lnTo>
                    <a:pt x="457245" y="935033"/>
                  </a:lnTo>
                  <a:lnTo>
                    <a:pt x="471894" y="913342"/>
                  </a:lnTo>
                  <a:lnTo>
                    <a:pt x="477274" y="886853"/>
                  </a:lnTo>
                  <a:lnTo>
                    <a:pt x="477274" y="852744"/>
                  </a:lnTo>
                  <a:lnTo>
                    <a:pt x="238637" y="852744"/>
                  </a:lnTo>
                  <a:lnTo>
                    <a:pt x="218422" y="848826"/>
                  </a:lnTo>
                  <a:lnTo>
                    <a:pt x="202202" y="838034"/>
                  </a:lnTo>
                  <a:lnTo>
                    <a:pt x="191415" y="821805"/>
                  </a:lnTo>
                  <a:lnTo>
                    <a:pt x="187500" y="801579"/>
                  </a:lnTo>
                  <a:lnTo>
                    <a:pt x="191415" y="781353"/>
                  </a:lnTo>
                  <a:lnTo>
                    <a:pt x="202202" y="765124"/>
                  </a:lnTo>
                  <a:lnTo>
                    <a:pt x="218422" y="754332"/>
                  </a:lnTo>
                  <a:lnTo>
                    <a:pt x="238637" y="750414"/>
                  </a:lnTo>
                  <a:lnTo>
                    <a:pt x="477274" y="750414"/>
                  </a:lnTo>
                  <a:lnTo>
                    <a:pt x="477274" y="341097"/>
                  </a:lnTo>
                  <a:lnTo>
                    <a:pt x="68182" y="341097"/>
                  </a:lnTo>
                  <a:lnTo>
                    <a:pt x="68182" y="238768"/>
                  </a:lnTo>
                  <a:lnTo>
                    <a:pt x="477274" y="238768"/>
                  </a:lnTo>
                  <a:lnTo>
                    <a:pt x="477274" y="170548"/>
                  </a:lnTo>
                  <a:lnTo>
                    <a:pt x="68182" y="170548"/>
                  </a:lnTo>
                  <a:lnTo>
                    <a:pt x="68182" y="68219"/>
                  </a:lnTo>
                  <a:lnTo>
                    <a:pt x="477274" y="68219"/>
                  </a:lnTo>
                  <a:lnTo>
                    <a:pt x="471894" y="41731"/>
                  </a:lnTo>
                  <a:lnTo>
                    <a:pt x="457245" y="20039"/>
                  </a:lnTo>
                  <a:lnTo>
                    <a:pt x="435565" y="5382"/>
                  </a:lnTo>
                  <a:lnTo>
                    <a:pt x="409092" y="0"/>
                  </a:lnTo>
                  <a:close/>
                </a:path>
                <a:path w="477519" h="955675">
                  <a:moveTo>
                    <a:pt x="477274" y="750414"/>
                  </a:moveTo>
                  <a:lnTo>
                    <a:pt x="238637" y="750414"/>
                  </a:lnTo>
                  <a:lnTo>
                    <a:pt x="258851" y="754332"/>
                  </a:lnTo>
                  <a:lnTo>
                    <a:pt x="275071" y="765124"/>
                  </a:lnTo>
                  <a:lnTo>
                    <a:pt x="285858" y="781353"/>
                  </a:lnTo>
                  <a:lnTo>
                    <a:pt x="289773" y="801579"/>
                  </a:lnTo>
                  <a:lnTo>
                    <a:pt x="285858" y="821805"/>
                  </a:lnTo>
                  <a:lnTo>
                    <a:pt x="275071" y="838034"/>
                  </a:lnTo>
                  <a:lnTo>
                    <a:pt x="258851" y="848826"/>
                  </a:lnTo>
                  <a:lnTo>
                    <a:pt x="238637" y="852744"/>
                  </a:lnTo>
                  <a:lnTo>
                    <a:pt x="477274" y="852744"/>
                  </a:lnTo>
                  <a:lnTo>
                    <a:pt x="477274" y="750414"/>
                  </a:lnTo>
                  <a:close/>
                </a:path>
                <a:path w="477519" h="955675">
                  <a:moveTo>
                    <a:pt x="477274" y="238768"/>
                  </a:moveTo>
                  <a:lnTo>
                    <a:pt x="409092" y="238768"/>
                  </a:lnTo>
                  <a:lnTo>
                    <a:pt x="409092" y="341097"/>
                  </a:lnTo>
                  <a:lnTo>
                    <a:pt x="477274" y="341097"/>
                  </a:lnTo>
                  <a:lnTo>
                    <a:pt x="477274" y="238768"/>
                  </a:lnTo>
                  <a:close/>
                </a:path>
                <a:path w="477519" h="955675">
                  <a:moveTo>
                    <a:pt x="477274" y="68219"/>
                  </a:moveTo>
                  <a:lnTo>
                    <a:pt x="409092" y="68219"/>
                  </a:lnTo>
                  <a:lnTo>
                    <a:pt x="409092" y="170548"/>
                  </a:lnTo>
                  <a:lnTo>
                    <a:pt x="477274" y="170548"/>
                  </a:lnTo>
                  <a:lnTo>
                    <a:pt x="477274" y="68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816383" y="3475523"/>
              <a:ext cx="340995" cy="273050"/>
            </a:xfrm>
            <a:custGeom>
              <a:avLst/>
              <a:gdLst/>
              <a:ahLst/>
              <a:cxnLst/>
              <a:rect l="l" t="t" r="r" b="b"/>
              <a:pathLst>
                <a:path w="340994" h="273050">
                  <a:moveTo>
                    <a:pt x="340910" y="102329"/>
                  </a:moveTo>
                  <a:lnTo>
                    <a:pt x="0" y="102329"/>
                  </a:lnTo>
                  <a:lnTo>
                    <a:pt x="0" y="0"/>
                  </a:lnTo>
                  <a:lnTo>
                    <a:pt x="340910" y="0"/>
                  </a:lnTo>
                  <a:lnTo>
                    <a:pt x="340910" y="102329"/>
                  </a:lnTo>
                  <a:close/>
                </a:path>
                <a:path w="340994" h="273050">
                  <a:moveTo>
                    <a:pt x="340910" y="272878"/>
                  </a:moveTo>
                  <a:lnTo>
                    <a:pt x="0" y="272878"/>
                  </a:lnTo>
                  <a:lnTo>
                    <a:pt x="0" y="170548"/>
                  </a:lnTo>
                  <a:lnTo>
                    <a:pt x="340910" y="170548"/>
                  </a:lnTo>
                  <a:lnTo>
                    <a:pt x="340910" y="272878"/>
                  </a:lnTo>
                  <a:close/>
                </a:path>
              </a:pathLst>
            </a:custGeom>
            <a:ln w="19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5755" y="4147772"/>
              <a:ext cx="122164" cy="12222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48201" y="3407304"/>
              <a:ext cx="477520" cy="955675"/>
            </a:xfrm>
            <a:custGeom>
              <a:avLst/>
              <a:gdLst/>
              <a:ahLst/>
              <a:cxnLst/>
              <a:rect l="l" t="t" r="r" b="b"/>
              <a:pathLst>
                <a:path w="477519" h="955675">
                  <a:moveTo>
                    <a:pt x="409092" y="0"/>
                  </a:moveTo>
                  <a:lnTo>
                    <a:pt x="68182" y="0"/>
                  </a:lnTo>
                  <a:lnTo>
                    <a:pt x="41708" y="5382"/>
                  </a:lnTo>
                  <a:lnTo>
                    <a:pt x="20028" y="20039"/>
                  </a:lnTo>
                  <a:lnTo>
                    <a:pt x="5379" y="41731"/>
                  </a:lnTo>
                  <a:lnTo>
                    <a:pt x="0" y="68219"/>
                  </a:lnTo>
                  <a:lnTo>
                    <a:pt x="0" y="886853"/>
                  </a:lnTo>
                  <a:lnTo>
                    <a:pt x="5380" y="913342"/>
                  </a:lnTo>
                  <a:lnTo>
                    <a:pt x="20028" y="935033"/>
                  </a:lnTo>
                  <a:lnTo>
                    <a:pt x="41708" y="949690"/>
                  </a:lnTo>
                  <a:lnTo>
                    <a:pt x="68182" y="955073"/>
                  </a:lnTo>
                  <a:lnTo>
                    <a:pt x="409092" y="955073"/>
                  </a:lnTo>
                  <a:lnTo>
                    <a:pt x="435565" y="949690"/>
                  </a:lnTo>
                  <a:lnTo>
                    <a:pt x="457245" y="935033"/>
                  </a:lnTo>
                  <a:lnTo>
                    <a:pt x="471894" y="913342"/>
                  </a:lnTo>
                  <a:lnTo>
                    <a:pt x="477274" y="886853"/>
                  </a:lnTo>
                  <a:lnTo>
                    <a:pt x="477274" y="68219"/>
                  </a:lnTo>
                  <a:lnTo>
                    <a:pt x="471894" y="41731"/>
                  </a:lnTo>
                  <a:lnTo>
                    <a:pt x="457245" y="20039"/>
                  </a:lnTo>
                  <a:lnTo>
                    <a:pt x="435565" y="5382"/>
                  </a:lnTo>
                  <a:lnTo>
                    <a:pt x="409092" y="0"/>
                  </a:lnTo>
                  <a:close/>
                </a:path>
              </a:pathLst>
            </a:custGeom>
            <a:ln w="19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539" y="3636650"/>
              <a:ext cx="126779" cy="1566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33702" y="5038205"/>
              <a:ext cx="988694" cy="614680"/>
            </a:xfrm>
            <a:custGeom>
              <a:avLst/>
              <a:gdLst/>
              <a:ahLst/>
              <a:cxnLst/>
              <a:rect l="l" t="t" r="r" b="b"/>
              <a:pathLst>
                <a:path w="988694" h="614679">
                  <a:moveTo>
                    <a:pt x="988639" y="0"/>
                  </a:moveTo>
                  <a:lnTo>
                    <a:pt x="0" y="0"/>
                  </a:lnTo>
                  <a:lnTo>
                    <a:pt x="0" y="614146"/>
                  </a:lnTo>
                  <a:lnTo>
                    <a:pt x="988639" y="613876"/>
                  </a:lnTo>
                  <a:lnTo>
                    <a:pt x="988639" y="580036"/>
                  </a:lnTo>
                  <a:lnTo>
                    <a:pt x="34091" y="580036"/>
                  </a:lnTo>
                  <a:lnTo>
                    <a:pt x="34091" y="34109"/>
                  </a:lnTo>
                  <a:lnTo>
                    <a:pt x="988639" y="34109"/>
                  </a:lnTo>
                  <a:lnTo>
                    <a:pt x="988639" y="0"/>
                  </a:lnTo>
                  <a:close/>
                </a:path>
                <a:path w="988694" h="614679">
                  <a:moveTo>
                    <a:pt x="988639" y="34109"/>
                  </a:moveTo>
                  <a:lnTo>
                    <a:pt x="954548" y="34109"/>
                  </a:lnTo>
                  <a:lnTo>
                    <a:pt x="954548" y="579752"/>
                  </a:lnTo>
                  <a:lnTo>
                    <a:pt x="34091" y="580036"/>
                  </a:lnTo>
                  <a:lnTo>
                    <a:pt x="988639" y="580036"/>
                  </a:lnTo>
                  <a:lnTo>
                    <a:pt x="988639" y="341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33702" y="5038205"/>
              <a:ext cx="988694" cy="614680"/>
            </a:xfrm>
            <a:custGeom>
              <a:avLst/>
              <a:gdLst/>
              <a:ahLst/>
              <a:cxnLst/>
              <a:rect l="l" t="t" r="r" b="b"/>
              <a:pathLst>
                <a:path w="988694" h="614679">
                  <a:moveTo>
                    <a:pt x="988639" y="613876"/>
                  </a:moveTo>
                  <a:lnTo>
                    <a:pt x="988639" y="0"/>
                  </a:lnTo>
                  <a:lnTo>
                    <a:pt x="0" y="0"/>
                  </a:lnTo>
                  <a:lnTo>
                    <a:pt x="0" y="614146"/>
                  </a:lnTo>
                  <a:lnTo>
                    <a:pt x="988639" y="613876"/>
                  </a:lnTo>
                  <a:close/>
                </a:path>
                <a:path w="988694" h="614679">
                  <a:moveTo>
                    <a:pt x="34091" y="34109"/>
                  </a:moveTo>
                  <a:lnTo>
                    <a:pt x="954548" y="34109"/>
                  </a:lnTo>
                  <a:lnTo>
                    <a:pt x="954548" y="579752"/>
                  </a:lnTo>
                  <a:lnTo>
                    <a:pt x="34091" y="580036"/>
                  </a:lnTo>
                  <a:lnTo>
                    <a:pt x="34091" y="34109"/>
                  </a:lnTo>
                  <a:close/>
                </a:path>
              </a:pathLst>
            </a:custGeom>
            <a:ln w="19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48474" y="4952931"/>
              <a:ext cx="1159510" cy="767715"/>
            </a:xfrm>
            <a:custGeom>
              <a:avLst/>
              <a:gdLst/>
              <a:ahLst/>
              <a:cxnLst/>
              <a:rect l="l" t="t" r="r" b="b"/>
              <a:pathLst>
                <a:path w="1159510" h="767714">
                  <a:moveTo>
                    <a:pt x="1090912" y="0"/>
                  </a:moveTo>
                  <a:lnTo>
                    <a:pt x="68182" y="0"/>
                  </a:lnTo>
                  <a:lnTo>
                    <a:pt x="41642" y="5360"/>
                  </a:lnTo>
                  <a:lnTo>
                    <a:pt x="19969" y="19980"/>
                  </a:lnTo>
                  <a:lnTo>
                    <a:pt x="5358" y="41665"/>
                  </a:lnTo>
                  <a:lnTo>
                    <a:pt x="0" y="68219"/>
                  </a:lnTo>
                  <a:lnTo>
                    <a:pt x="0" y="767697"/>
                  </a:lnTo>
                  <a:lnTo>
                    <a:pt x="34091" y="767697"/>
                  </a:lnTo>
                  <a:lnTo>
                    <a:pt x="34091" y="68219"/>
                  </a:lnTo>
                  <a:lnTo>
                    <a:pt x="36769" y="54945"/>
                  </a:lnTo>
                  <a:lnTo>
                    <a:pt x="44073" y="44102"/>
                  </a:lnTo>
                  <a:lnTo>
                    <a:pt x="54909" y="36791"/>
                  </a:lnTo>
                  <a:lnTo>
                    <a:pt x="68182" y="34109"/>
                  </a:lnTo>
                  <a:lnTo>
                    <a:pt x="1090912" y="34109"/>
                  </a:lnTo>
                  <a:lnTo>
                    <a:pt x="1125003" y="68219"/>
                  </a:lnTo>
                  <a:lnTo>
                    <a:pt x="1125003" y="767697"/>
                  </a:lnTo>
                  <a:lnTo>
                    <a:pt x="1159094" y="767697"/>
                  </a:lnTo>
                  <a:lnTo>
                    <a:pt x="1159094" y="68219"/>
                  </a:lnTo>
                  <a:lnTo>
                    <a:pt x="1153736" y="41665"/>
                  </a:lnTo>
                  <a:lnTo>
                    <a:pt x="1139124" y="19980"/>
                  </a:lnTo>
                  <a:lnTo>
                    <a:pt x="1117452" y="5360"/>
                  </a:lnTo>
                  <a:lnTo>
                    <a:pt x="1090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48474" y="4952931"/>
              <a:ext cx="1159510" cy="767715"/>
            </a:xfrm>
            <a:custGeom>
              <a:avLst/>
              <a:gdLst/>
              <a:ahLst/>
              <a:cxnLst/>
              <a:rect l="l" t="t" r="r" b="b"/>
              <a:pathLst>
                <a:path w="1159510" h="767714">
                  <a:moveTo>
                    <a:pt x="34091" y="68219"/>
                  </a:moveTo>
                  <a:lnTo>
                    <a:pt x="36769" y="54945"/>
                  </a:lnTo>
                  <a:lnTo>
                    <a:pt x="44073" y="44102"/>
                  </a:lnTo>
                  <a:lnTo>
                    <a:pt x="54909" y="36791"/>
                  </a:lnTo>
                  <a:lnTo>
                    <a:pt x="68182" y="34109"/>
                  </a:lnTo>
                  <a:lnTo>
                    <a:pt x="1090912" y="34109"/>
                  </a:lnTo>
                  <a:lnTo>
                    <a:pt x="1125003" y="68219"/>
                  </a:lnTo>
                  <a:lnTo>
                    <a:pt x="1125003" y="767697"/>
                  </a:lnTo>
                  <a:lnTo>
                    <a:pt x="1159094" y="767697"/>
                  </a:lnTo>
                  <a:lnTo>
                    <a:pt x="1159094" y="68219"/>
                  </a:lnTo>
                  <a:lnTo>
                    <a:pt x="1139124" y="19980"/>
                  </a:lnTo>
                  <a:lnTo>
                    <a:pt x="1090912" y="0"/>
                  </a:lnTo>
                  <a:lnTo>
                    <a:pt x="68182" y="0"/>
                  </a:lnTo>
                  <a:lnTo>
                    <a:pt x="41642" y="5360"/>
                  </a:lnTo>
                  <a:lnTo>
                    <a:pt x="19969" y="19980"/>
                  </a:lnTo>
                  <a:lnTo>
                    <a:pt x="5358" y="41665"/>
                  </a:lnTo>
                  <a:lnTo>
                    <a:pt x="0" y="68219"/>
                  </a:lnTo>
                  <a:lnTo>
                    <a:pt x="0" y="767697"/>
                  </a:lnTo>
                  <a:lnTo>
                    <a:pt x="34091" y="767697"/>
                  </a:lnTo>
                  <a:lnTo>
                    <a:pt x="34091" y="68219"/>
                  </a:lnTo>
                  <a:close/>
                </a:path>
              </a:pathLst>
            </a:custGeom>
            <a:ln w="198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43928" y="5771465"/>
              <a:ext cx="1568450" cy="119380"/>
            </a:xfrm>
            <a:custGeom>
              <a:avLst/>
              <a:gdLst/>
              <a:ahLst/>
              <a:cxnLst/>
              <a:rect l="l" t="t" r="r" b="b"/>
              <a:pathLst>
                <a:path w="1568450" h="119379">
                  <a:moveTo>
                    <a:pt x="698865" y="0"/>
                  </a:moveTo>
                  <a:lnTo>
                    <a:pt x="0" y="0"/>
                  </a:lnTo>
                  <a:lnTo>
                    <a:pt x="0" y="34109"/>
                  </a:lnTo>
                  <a:lnTo>
                    <a:pt x="6724" y="67284"/>
                  </a:lnTo>
                  <a:lnTo>
                    <a:pt x="24992" y="94377"/>
                  </a:lnTo>
                  <a:lnTo>
                    <a:pt x="52070" y="112655"/>
                  </a:lnTo>
                  <a:lnTo>
                    <a:pt x="85227" y="119384"/>
                  </a:lnTo>
                  <a:lnTo>
                    <a:pt x="1482958" y="119384"/>
                  </a:lnTo>
                  <a:lnTo>
                    <a:pt x="1516111" y="112655"/>
                  </a:lnTo>
                  <a:lnTo>
                    <a:pt x="1543204" y="94377"/>
                  </a:lnTo>
                  <a:lnTo>
                    <a:pt x="1549345" y="85274"/>
                  </a:lnTo>
                  <a:lnTo>
                    <a:pt x="85227" y="85274"/>
                  </a:lnTo>
                  <a:lnTo>
                    <a:pt x="65323" y="81253"/>
                  </a:lnTo>
                  <a:lnTo>
                    <a:pt x="49068" y="70287"/>
                  </a:lnTo>
                  <a:lnTo>
                    <a:pt x="38109" y="54024"/>
                  </a:lnTo>
                  <a:lnTo>
                    <a:pt x="34091" y="34109"/>
                  </a:lnTo>
                  <a:lnTo>
                    <a:pt x="698865" y="34109"/>
                  </a:lnTo>
                  <a:lnTo>
                    <a:pt x="698865" y="0"/>
                  </a:lnTo>
                  <a:close/>
                </a:path>
                <a:path w="1568450" h="119379">
                  <a:moveTo>
                    <a:pt x="1568186" y="0"/>
                  </a:moveTo>
                  <a:lnTo>
                    <a:pt x="869320" y="0"/>
                  </a:lnTo>
                  <a:lnTo>
                    <a:pt x="869320" y="34109"/>
                  </a:lnTo>
                  <a:lnTo>
                    <a:pt x="1534095" y="34109"/>
                  </a:lnTo>
                  <a:lnTo>
                    <a:pt x="1530080" y="54024"/>
                  </a:lnTo>
                  <a:lnTo>
                    <a:pt x="1519127" y="70287"/>
                  </a:lnTo>
                  <a:lnTo>
                    <a:pt x="1502874" y="81253"/>
                  </a:lnTo>
                  <a:lnTo>
                    <a:pt x="1482958" y="85274"/>
                  </a:lnTo>
                  <a:lnTo>
                    <a:pt x="1549345" y="85274"/>
                  </a:lnTo>
                  <a:lnTo>
                    <a:pt x="1561481" y="67284"/>
                  </a:lnTo>
                  <a:lnTo>
                    <a:pt x="1568186" y="34109"/>
                  </a:lnTo>
                  <a:lnTo>
                    <a:pt x="1568186" y="0"/>
                  </a:lnTo>
                  <a:close/>
                </a:path>
                <a:path w="1568450" h="119379">
                  <a:moveTo>
                    <a:pt x="903411" y="34109"/>
                  </a:moveTo>
                  <a:lnTo>
                    <a:pt x="664774" y="34109"/>
                  </a:lnTo>
                  <a:lnTo>
                    <a:pt x="666925" y="47032"/>
                  </a:lnTo>
                  <a:lnTo>
                    <a:pt x="673632" y="57757"/>
                  </a:lnTo>
                  <a:lnTo>
                    <a:pt x="683868" y="65186"/>
                  </a:lnTo>
                  <a:lnTo>
                    <a:pt x="696607" y="68219"/>
                  </a:lnTo>
                  <a:lnTo>
                    <a:pt x="697359" y="68247"/>
                  </a:lnTo>
                  <a:lnTo>
                    <a:pt x="698112" y="68247"/>
                  </a:lnTo>
                  <a:lnTo>
                    <a:pt x="698865" y="68219"/>
                  </a:lnTo>
                  <a:lnTo>
                    <a:pt x="869320" y="68219"/>
                  </a:lnTo>
                  <a:lnTo>
                    <a:pt x="882242" y="66067"/>
                  </a:lnTo>
                  <a:lnTo>
                    <a:pt x="892960" y="59356"/>
                  </a:lnTo>
                  <a:lnTo>
                    <a:pt x="900382" y="49114"/>
                  </a:lnTo>
                  <a:lnTo>
                    <a:pt x="903411" y="36369"/>
                  </a:lnTo>
                  <a:lnTo>
                    <a:pt x="903411" y="341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43928" y="5771465"/>
              <a:ext cx="1568450" cy="119380"/>
            </a:xfrm>
            <a:custGeom>
              <a:avLst/>
              <a:gdLst/>
              <a:ahLst/>
              <a:cxnLst/>
              <a:rect l="l" t="t" r="r" b="b"/>
              <a:pathLst>
                <a:path w="1568450" h="119379">
                  <a:moveTo>
                    <a:pt x="869320" y="0"/>
                  </a:moveTo>
                  <a:lnTo>
                    <a:pt x="869320" y="34109"/>
                  </a:lnTo>
                  <a:lnTo>
                    <a:pt x="698865" y="34109"/>
                  </a:lnTo>
                  <a:lnTo>
                    <a:pt x="698865" y="0"/>
                  </a:lnTo>
                  <a:lnTo>
                    <a:pt x="0" y="0"/>
                  </a:lnTo>
                  <a:lnTo>
                    <a:pt x="6724" y="67284"/>
                  </a:lnTo>
                  <a:lnTo>
                    <a:pt x="52070" y="112655"/>
                  </a:lnTo>
                  <a:lnTo>
                    <a:pt x="85227" y="119384"/>
                  </a:lnTo>
                  <a:lnTo>
                    <a:pt x="1482958" y="119384"/>
                  </a:lnTo>
                  <a:lnTo>
                    <a:pt x="1516111" y="112655"/>
                  </a:lnTo>
                  <a:lnTo>
                    <a:pt x="1543204" y="94377"/>
                  </a:lnTo>
                  <a:lnTo>
                    <a:pt x="1561481" y="67284"/>
                  </a:lnTo>
                  <a:lnTo>
                    <a:pt x="1568186" y="34109"/>
                  </a:lnTo>
                  <a:lnTo>
                    <a:pt x="1568186" y="0"/>
                  </a:lnTo>
                  <a:lnTo>
                    <a:pt x="869320" y="0"/>
                  </a:lnTo>
                  <a:close/>
                </a:path>
              </a:pathLst>
            </a:custGeom>
            <a:ln w="198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78019" y="5805575"/>
              <a:ext cx="1500505" cy="51435"/>
            </a:xfrm>
            <a:custGeom>
              <a:avLst/>
              <a:gdLst/>
              <a:ahLst/>
              <a:cxnLst/>
              <a:rect l="l" t="t" r="r" b="b"/>
              <a:pathLst>
                <a:path w="1500505" h="51435">
                  <a:moveTo>
                    <a:pt x="-9948" y="25582"/>
                  </a:moveTo>
                  <a:lnTo>
                    <a:pt x="1509953" y="25582"/>
                  </a:lnTo>
                </a:path>
              </a:pathLst>
            </a:custGeom>
            <a:ln w="71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73611" y="5068308"/>
              <a:ext cx="297815" cy="365760"/>
            </a:xfrm>
            <a:custGeom>
              <a:avLst/>
              <a:gdLst/>
              <a:ahLst/>
              <a:cxnLst/>
              <a:rect l="l" t="t" r="r" b="b"/>
              <a:pathLst>
                <a:path w="297815" h="365760">
                  <a:moveTo>
                    <a:pt x="72889" y="148612"/>
                  </a:moveTo>
                  <a:lnTo>
                    <a:pt x="46269" y="148612"/>
                  </a:lnTo>
                  <a:lnTo>
                    <a:pt x="46269" y="168588"/>
                  </a:lnTo>
                  <a:lnTo>
                    <a:pt x="48096" y="188149"/>
                  </a:lnTo>
                  <a:lnTo>
                    <a:pt x="53440" y="206883"/>
                  </a:lnTo>
                  <a:lnTo>
                    <a:pt x="62120" y="224322"/>
                  </a:lnTo>
                  <a:lnTo>
                    <a:pt x="73954" y="239997"/>
                  </a:lnTo>
                  <a:lnTo>
                    <a:pt x="16322" y="275127"/>
                  </a:lnTo>
                  <a:lnTo>
                    <a:pt x="69562" y="341714"/>
                  </a:lnTo>
                  <a:lnTo>
                    <a:pt x="49597" y="355031"/>
                  </a:lnTo>
                  <a:lnTo>
                    <a:pt x="53663" y="365239"/>
                  </a:lnTo>
                  <a:lnTo>
                    <a:pt x="109521" y="309382"/>
                  </a:lnTo>
                  <a:lnTo>
                    <a:pt x="102532" y="262476"/>
                  </a:lnTo>
                  <a:lnTo>
                    <a:pt x="156428" y="262476"/>
                  </a:lnTo>
                  <a:lnTo>
                    <a:pt x="170411" y="248492"/>
                  </a:lnTo>
                  <a:lnTo>
                    <a:pt x="152749" y="248492"/>
                  </a:lnTo>
                  <a:lnTo>
                    <a:pt x="121664" y="242213"/>
                  </a:lnTo>
                  <a:lnTo>
                    <a:pt x="96280" y="225089"/>
                  </a:lnTo>
                  <a:lnTo>
                    <a:pt x="79165" y="199691"/>
                  </a:lnTo>
                  <a:lnTo>
                    <a:pt x="72889" y="168588"/>
                  </a:lnTo>
                  <a:lnTo>
                    <a:pt x="72889" y="148612"/>
                  </a:lnTo>
                  <a:close/>
                </a:path>
                <a:path w="297815" h="365760">
                  <a:moveTo>
                    <a:pt x="156428" y="262476"/>
                  </a:moveTo>
                  <a:lnTo>
                    <a:pt x="102532" y="262476"/>
                  </a:lnTo>
                  <a:lnTo>
                    <a:pt x="126955" y="271938"/>
                  </a:lnTo>
                  <a:lnTo>
                    <a:pt x="144754" y="274150"/>
                  </a:lnTo>
                  <a:lnTo>
                    <a:pt x="156428" y="262476"/>
                  </a:lnTo>
                  <a:close/>
                </a:path>
                <a:path w="297815" h="365760">
                  <a:moveTo>
                    <a:pt x="174882" y="244022"/>
                  </a:moveTo>
                  <a:lnTo>
                    <a:pt x="152749" y="248492"/>
                  </a:lnTo>
                  <a:lnTo>
                    <a:pt x="170411" y="248492"/>
                  </a:lnTo>
                  <a:lnTo>
                    <a:pt x="174882" y="244022"/>
                  </a:lnTo>
                  <a:close/>
                </a:path>
                <a:path w="297815" h="365760">
                  <a:moveTo>
                    <a:pt x="259229" y="148612"/>
                  </a:moveTo>
                  <a:lnTo>
                    <a:pt x="232609" y="148612"/>
                  </a:lnTo>
                  <a:lnTo>
                    <a:pt x="232609" y="168588"/>
                  </a:lnTo>
                  <a:lnTo>
                    <a:pt x="228133" y="190771"/>
                  </a:lnTo>
                  <a:lnTo>
                    <a:pt x="259229" y="159676"/>
                  </a:lnTo>
                  <a:lnTo>
                    <a:pt x="259229" y="148612"/>
                  </a:lnTo>
                  <a:close/>
                </a:path>
                <a:path w="297815" h="365760">
                  <a:moveTo>
                    <a:pt x="9351" y="113155"/>
                  </a:moveTo>
                  <a:lnTo>
                    <a:pt x="1858" y="119065"/>
                  </a:lnTo>
                  <a:lnTo>
                    <a:pt x="17" y="127438"/>
                  </a:lnTo>
                  <a:lnTo>
                    <a:pt x="0" y="134446"/>
                  </a:lnTo>
                  <a:lnTo>
                    <a:pt x="2580" y="140698"/>
                  </a:lnTo>
                  <a:lnTo>
                    <a:pt x="270292" y="148612"/>
                  </a:lnTo>
                  <a:lnTo>
                    <a:pt x="297776" y="121129"/>
                  </a:lnTo>
                  <a:lnTo>
                    <a:pt x="297296" y="118937"/>
                  </a:lnTo>
                  <a:lnTo>
                    <a:pt x="290045" y="113322"/>
                  </a:lnTo>
                  <a:lnTo>
                    <a:pt x="17919" y="113322"/>
                  </a:lnTo>
                  <a:lnTo>
                    <a:pt x="9351" y="113155"/>
                  </a:lnTo>
                  <a:close/>
                </a:path>
                <a:path w="297815" h="365760">
                  <a:moveTo>
                    <a:pt x="107401" y="0"/>
                  </a:moveTo>
                  <a:lnTo>
                    <a:pt x="79544" y="25094"/>
                  </a:lnTo>
                  <a:lnTo>
                    <a:pt x="46269" y="113322"/>
                  </a:lnTo>
                  <a:lnTo>
                    <a:pt x="252574" y="113322"/>
                  </a:lnTo>
                  <a:lnTo>
                    <a:pt x="223130" y="25094"/>
                  </a:lnTo>
                  <a:lnTo>
                    <a:pt x="221089" y="19164"/>
                  </a:lnTo>
                  <a:lnTo>
                    <a:pt x="152649" y="19164"/>
                  </a:lnTo>
                  <a:lnTo>
                    <a:pt x="140940" y="17257"/>
                  </a:lnTo>
                  <a:lnTo>
                    <a:pt x="130499" y="10778"/>
                  </a:lnTo>
                  <a:lnTo>
                    <a:pt x="130233" y="10556"/>
                  </a:lnTo>
                  <a:lnTo>
                    <a:pt x="129723" y="10001"/>
                  </a:lnTo>
                  <a:lnTo>
                    <a:pt x="127726" y="8004"/>
                  </a:lnTo>
                  <a:lnTo>
                    <a:pt x="118178" y="1905"/>
                  </a:lnTo>
                  <a:lnTo>
                    <a:pt x="107401" y="0"/>
                  </a:lnTo>
                  <a:close/>
                </a:path>
                <a:path w="297815" h="365760">
                  <a:moveTo>
                    <a:pt x="289615" y="112989"/>
                  </a:moveTo>
                  <a:lnTo>
                    <a:pt x="280925" y="113322"/>
                  </a:lnTo>
                  <a:lnTo>
                    <a:pt x="290045" y="113322"/>
                  </a:lnTo>
                  <a:lnTo>
                    <a:pt x="289615" y="112989"/>
                  </a:lnTo>
                  <a:close/>
                </a:path>
                <a:path w="297815" h="365760">
                  <a:moveTo>
                    <a:pt x="191149" y="846"/>
                  </a:moveTo>
                  <a:lnTo>
                    <a:pt x="184699" y="1678"/>
                  </a:lnTo>
                  <a:lnTo>
                    <a:pt x="178731" y="4730"/>
                  </a:lnTo>
                  <a:lnTo>
                    <a:pt x="174245" y="9446"/>
                  </a:lnTo>
                  <a:lnTo>
                    <a:pt x="164219" y="16545"/>
                  </a:lnTo>
                  <a:lnTo>
                    <a:pt x="152649" y="19164"/>
                  </a:lnTo>
                  <a:lnTo>
                    <a:pt x="221089" y="19164"/>
                  </a:lnTo>
                  <a:lnTo>
                    <a:pt x="219532" y="14642"/>
                  </a:lnTo>
                  <a:lnTo>
                    <a:pt x="212268" y="6450"/>
                  </a:lnTo>
                  <a:lnTo>
                    <a:pt x="202463" y="1588"/>
                  </a:lnTo>
                  <a:lnTo>
                    <a:pt x="191149" y="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73611" y="5068308"/>
              <a:ext cx="297815" cy="365760"/>
            </a:xfrm>
            <a:custGeom>
              <a:avLst/>
              <a:gdLst/>
              <a:ahLst/>
              <a:cxnLst/>
              <a:rect l="l" t="t" r="r" b="b"/>
              <a:pathLst>
                <a:path w="297815" h="365760">
                  <a:moveTo>
                    <a:pt x="259229" y="159676"/>
                  </a:moveTo>
                  <a:lnTo>
                    <a:pt x="259229" y="148612"/>
                  </a:lnTo>
                  <a:lnTo>
                    <a:pt x="270292" y="148612"/>
                  </a:lnTo>
                </a:path>
                <a:path w="297815" h="365760">
                  <a:moveTo>
                    <a:pt x="297776" y="121129"/>
                  </a:moveTo>
                  <a:lnTo>
                    <a:pt x="297296" y="118937"/>
                  </a:lnTo>
                  <a:lnTo>
                    <a:pt x="289615" y="112989"/>
                  </a:lnTo>
                  <a:lnTo>
                    <a:pt x="280925" y="113322"/>
                  </a:lnTo>
                  <a:lnTo>
                    <a:pt x="252574" y="113322"/>
                  </a:lnTo>
                  <a:lnTo>
                    <a:pt x="223226" y="25372"/>
                  </a:lnTo>
                  <a:lnTo>
                    <a:pt x="191149" y="846"/>
                  </a:lnTo>
                  <a:lnTo>
                    <a:pt x="184699" y="1678"/>
                  </a:lnTo>
                  <a:lnTo>
                    <a:pt x="178731" y="4730"/>
                  </a:lnTo>
                  <a:lnTo>
                    <a:pt x="174245" y="9446"/>
                  </a:lnTo>
                  <a:lnTo>
                    <a:pt x="164219" y="16545"/>
                  </a:lnTo>
                  <a:lnTo>
                    <a:pt x="152649" y="19164"/>
                  </a:lnTo>
                  <a:lnTo>
                    <a:pt x="140940" y="17257"/>
                  </a:lnTo>
                  <a:lnTo>
                    <a:pt x="130499" y="10778"/>
                  </a:lnTo>
                  <a:lnTo>
                    <a:pt x="130233" y="10556"/>
                  </a:lnTo>
                  <a:lnTo>
                    <a:pt x="129978" y="10279"/>
                  </a:lnTo>
                  <a:lnTo>
                    <a:pt x="129723" y="10001"/>
                  </a:lnTo>
                  <a:lnTo>
                    <a:pt x="127726" y="8004"/>
                  </a:lnTo>
                  <a:lnTo>
                    <a:pt x="118178" y="1905"/>
                  </a:lnTo>
                  <a:lnTo>
                    <a:pt x="107401" y="0"/>
                  </a:lnTo>
                  <a:lnTo>
                    <a:pt x="96695" y="2276"/>
                  </a:lnTo>
                  <a:lnTo>
                    <a:pt x="87358" y="8725"/>
                  </a:lnTo>
                  <a:lnTo>
                    <a:pt x="83038" y="13164"/>
                  </a:lnTo>
                  <a:lnTo>
                    <a:pt x="80299" y="18935"/>
                  </a:lnTo>
                  <a:lnTo>
                    <a:pt x="79544" y="25094"/>
                  </a:lnTo>
                  <a:lnTo>
                    <a:pt x="46269" y="113322"/>
                  </a:lnTo>
                  <a:lnTo>
                    <a:pt x="17919" y="113322"/>
                  </a:lnTo>
                  <a:lnTo>
                    <a:pt x="9351" y="113155"/>
                  </a:lnTo>
                  <a:lnTo>
                    <a:pt x="1858" y="119065"/>
                  </a:lnTo>
                  <a:lnTo>
                    <a:pt x="17" y="127438"/>
                  </a:lnTo>
                  <a:lnTo>
                    <a:pt x="0" y="134446"/>
                  </a:lnTo>
                  <a:lnTo>
                    <a:pt x="2580" y="140698"/>
                  </a:lnTo>
                  <a:lnTo>
                    <a:pt x="46269" y="148612"/>
                  </a:lnTo>
                  <a:lnTo>
                    <a:pt x="46269" y="168588"/>
                  </a:lnTo>
                  <a:lnTo>
                    <a:pt x="48096" y="188149"/>
                  </a:lnTo>
                  <a:lnTo>
                    <a:pt x="53440" y="206883"/>
                  </a:lnTo>
                  <a:lnTo>
                    <a:pt x="62120" y="224322"/>
                  </a:lnTo>
                  <a:lnTo>
                    <a:pt x="73954" y="239997"/>
                  </a:lnTo>
                  <a:lnTo>
                    <a:pt x="16322" y="275127"/>
                  </a:lnTo>
                  <a:lnTo>
                    <a:pt x="69562" y="341714"/>
                  </a:lnTo>
                  <a:lnTo>
                    <a:pt x="49597" y="355031"/>
                  </a:lnTo>
                  <a:lnTo>
                    <a:pt x="53663" y="365239"/>
                  </a:lnTo>
                </a:path>
              </a:pathLst>
            </a:custGeom>
            <a:ln w="7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9519" y="5213036"/>
              <a:ext cx="300586" cy="33826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3375" y="1563624"/>
              <a:ext cx="7235952" cy="411327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427858" y="2115439"/>
            <a:ext cx="22371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Phishing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attacks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still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08885" y="5030851"/>
            <a:ext cx="227457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Social Engineering is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leading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attack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vector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scams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59811" y="3639692"/>
            <a:ext cx="22860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Ransomware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attacks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rise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597" y="555116"/>
            <a:ext cx="61264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Cost</a:t>
            </a:r>
            <a:r>
              <a:rPr dirty="0" sz="3200" spc="-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of</a:t>
            </a:r>
            <a:r>
              <a:rPr dirty="0" sz="3200" spc="-15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Cybersecurity</a:t>
            </a:r>
            <a:r>
              <a:rPr dirty="0" sz="3200" spc="-55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Attacks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80772" y="874775"/>
            <a:ext cx="11902440" cy="5803900"/>
            <a:chOff x="80772" y="874775"/>
            <a:chExt cx="11902440" cy="5803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" y="1359407"/>
              <a:ext cx="4736592" cy="21488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" y="3637787"/>
              <a:ext cx="5902452" cy="20528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1555" y="5145023"/>
              <a:ext cx="5181600" cy="1533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0112" y="3659124"/>
              <a:ext cx="3654551" cy="13121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7491" y="874775"/>
              <a:ext cx="3855720" cy="26334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13375" y="1264919"/>
              <a:ext cx="3022092" cy="2305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89519" y="5100828"/>
              <a:ext cx="4255008" cy="15773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597" y="555116"/>
            <a:ext cx="35337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Phishing</a:t>
            </a:r>
            <a:r>
              <a:rPr dirty="0" sz="3200" spc="-45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Attacks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60701" y="577595"/>
            <a:ext cx="11355705" cy="5398135"/>
            <a:chOff x="560701" y="577595"/>
            <a:chExt cx="11355705" cy="5398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701" y="1429326"/>
              <a:ext cx="1563009" cy="1309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4680" y="3529225"/>
              <a:ext cx="205915" cy="2057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69731" y="3585876"/>
              <a:ext cx="300355" cy="432434"/>
            </a:xfrm>
            <a:custGeom>
              <a:avLst/>
              <a:gdLst/>
              <a:ahLst/>
              <a:cxnLst/>
              <a:rect l="l" t="t" r="r" b="b"/>
              <a:pathLst>
                <a:path w="300355" h="432435">
                  <a:moveTo>
                    <a:pt x="56336" y="0"/>
                  </a:moveTo>
                  <a:lnTo>
                    <a:pt x="28106" y="27876"/>
                  </a:lnTo>
                  <a:lnTo>
                    <a:pt x="2529" y="71359"/>
                  </a:lnTo>
                  <a:lnTo>
                    <a:pt x="0" y="88296"/>
                  </a:lnTo>
                  <a:lnTo>
                    <a:pt x="397" y="116394"/>
                  </a:lnTo>
                  <a:lnTo>
                    <a:pt x="10259" y="171474"/>
                  </a:lnTo>
                  <a:lnTo>
                    <a:pt x="30609" y="220983"/>
                  </a:lnTo>
                  <a:lnTo>
                    <a:pt x="55980" y="265174"/>
                  </a:lnTo>
                  <a:lnTo>
                    <a:pt x="101032" y="329846"/>
                  </a:lnTo>
                  <a:lnTo>
                    <a:pt x="133899" y="371712"/>
                  </a:lnTo>
                  <a:lnTo>
                    <a:pt x="168855" y="411779"/>
                  </a:lnTo>
                  <a:lnTo>
                    <a:pt x="188512" y="432084"/>
                  </a:lnTo>
                  <a:lnTo>
                    <a:pt x="299779" y="320821"/>
                  </a:lnTo>
                  <a:lnTo>
                    <a:pt x="197606" y="218592"/>
                  </a:lnTo>
                  <a:lnTo>
                    <a:pt x="193567" y="212500"/>
                  </a:lnTo>
                  <a:lnTo>
                    <a:pt x="192221" y="205574"/>
                  </a:lnTo>
                  <a:lnTo>
                    <a:pt x="193567" y="198648"/>
                  </a:lnTo>
                  <a:lnTo>
                    <a:pt x="197606" y="192557"/>
                  </a:lnTo>
                  <a:lnTo>
                    <a:pt x="223626" y="167259"/>
                  </a:lnTo>
                  <a:lnTo>
                    <a:pt x="56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9731" y="3585876"/>
              <a:ext cx="300355" cy="432434"/>
            </a:xfrm>
            <a:custGeom>
              <a:avLst/>
              <a:gdLst/>
              <a:ahLst/>
              <a:cxnLst/>
              <a:rect l="l" t="t" r="r" b="b"/>
              <a:pathLst>
                <a:path w="300355" h="432435">
                  <a:moveTo>
                    <a:pt x="299779" y="320821"/>
                  </a:moveTo>
                  <a:lnTo>
                    <a:pt x="197606" y="218592"/>
                  </a:lnTo>
                  <a:lnTo>
                    <a:pt x="193567" y="212500"/>
                  </a:lnTo>
                  <a:lnTo>
                    <a:pt x="192221" y="205574"/>
                  </a:lnTo>
                  <a:lnTo>
                    <a:pt x="193567" y="198648"/>
                  </a:lnTo>
                  <a:lnTo>
                    <a:pt x="197606" y="192557"/>
                  </a:lnTo>
                  <a:lnTo>
                    <a:pt x="223626" y="167259"/>
                  </a:lnTo>
                  <a:lnTo>
                    <a:pt x="56336" y="0"/>
                  </a:lnTo>
                  <a:lnTo>
                    <a:pt x="48335" y="7999"/>
                  </a:lnTo>
                  <a:lnTo>
                    <a:pt x="40748" y="15550"/>
                  </a:lnTo>
                  <a:lnTo>
                    <a:pt x="33898" y="22294"/>
                  </a:lnTo>
                  <a:lnTo>
                    <a:pt x="28106" y="27876"/>
                  </a:lnTo>
                  <a:lnTo>
                    <a:pt x="16780" y="40720"/>
                  </a:lnTo>
                  <a:lnTo>
                    <a:pt x="8188" y="55357"/>
                  </a:lnTo>
                  <a:lnTo>
                    <a:pt x="2529" y="71359"/>
                  </a:lnTo>
                  <a:lnTo>
                    <a:pt x="0" y="88296"/>
                  </a:lnTo>
                  <a:lnTo>
                    <a:pt x="397" y="116394"/>
                  </a:lnTo>
                  <a:lnTo>
                    <a:pt x="10259" y="171474"/>
                  </a:lnTo>
                  <a:lnTo>
                    <a:pt x="30609" y="220983"/>
                  </a:lnTo>
                  <a:lnTo>
                    <a:pt x="55980" y="265174"/>
                  </a:lnTo>
                  <a:lnTo>
                    <a:pt x="101032" y="329846"/>
                  </a:lnTo>
                  <a:lnTo>
                    <a:pt x="133899" y="371712"/>
                  </a:lnTo>
                  <a:lnTo>
                    <a:pt x="168855" y="411779"/>
                  </a:lnTo>
                  <a:lnTo>
                    <a:pt x="188512" y="432084"/>
                  </a:lnTo>
                </a:path>
              </a:pathLst>
            </a:custGeom>
            <a:ln w="14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0972" y="3514119"/>
              <a:ext cx="217720" cy="2268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68135" y="3407073"/>
              <a:ext cx="290195" cy="146050"/>
            </a:xfrm>
            <a:custGeom>
              <a:avLst/>
              <a:gdLst/>
              <a:ahLst/>
              <a:cxnLst/>
              <a:rect l="l" t="t" r="r" b="b"/>
              <a:pathLst>
                <a:path w="290194" h="146050">
                  <a:moveTo>
                    <a:pt x="12273" y="0"/>
                  </a:moveTo>
                  <a:lnTo>
                    <a:pt x="0" y="0"/>
                  </a:lnTo>
                  <a:lnTo>
                    <a:pt x="0" y="49121"/>
                  </a:lnTo>
                  <a:lnTo>
                    <a:pt x="12396" y="49121"/>
                  </a:lnTo>
                  <a:lnTo>
                    <a:pt x="60696" y="52372"/>
                  </a:lnTo>
                  <a:lnTo>
                    <a:pt x="107020" y="61842"/>
                  </a:lnTo>
                  <a:lnTo>
                    <a:pt x="150945" y="77107"/>
                  </a:lnTo>
                  <a:lnTo>
                    <a:pt x="192047" y="97743"/>
                  </a:lnTo>
                  <a:lnTo>
                    <a:pt x="229901" y="123325"/>
                  </a:lnTo>
                  <a:lnTo>
                    <a:pt x="255312" y="145703"/>
                  </a:lnTo>
                  <a:lnTo>
                    <a:pt x="290051" y="110965"/>
                  </a:lnTo>
                  <a:lnTo>
                    <a:pt x="229404" y="63094"/>
                  </a:lnTo>
                  <a:lnTo>
                    <a:pt x="190394" y="41191"/>
                  </a:lnTo>
                  <a:lnTo>
                    <a:pt x="148872" y="23626"/>
                  </a:lnTo>
                  <a:lnTo>
                    <a:pt x="105142" y="10703"/>
                  </a:lnTo>
                  <a:lnTo>
                    <a:pt x="59508" y="2726"/>
                  </a:lnTo>
                  <a:lnTo>
                    <a:pt x="122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68135" y="3407073"/>
              <a:ext cx="290195" cy="146050"/>
            </a:xfrm>
            <a:custGeom>
              <a:avLst/>
              <a:gdLst/>
              <a:ahLst/>
              <a:cxnLst/>
              <a:rect l="l" t="t" r="r" b="b"/>
              <a:pathLst>
                <a:path w="290194" h="146050">
                  <a:moveTo>
                    <a:pt x="255312" y="145703"/>
                  </a:moveTo>
                  <a:lnTo>
                    <a:pt x="192047" y="97743"/>
                  </a:lnTo>
                  <a:lnTo>
                    <a:pt x="150945" y="77107"/>
                  </a:lnTo>
                  <a:lnTo>
                    <a:pt x="107020" y="61842"/>
                  </a:lnTo>
                  <a:lnTo>
                    <a:pt x="60696" y="52372"/>
                  </a:lnTo>
                  <a:lnTo>
                    <a:pt x="12396" y="49121"/>
                  </a:lnTo>
                  <a:lnTo>
                    <a:pt x="8100" y="49121"/>
                  </a:lnTo>
                  <a:lnTo>
                    <a:pt x="4050" y="49121"/>
                  </a:lnTo>
                  <a:lnTo>
                    <a:pt x="0" y="49121"/>
                  </a:lnTo>
                  <a:lnTo>
                    <a:pt x="0" y="0"/>
                  </a:lnTo>
                  <a:lnTo>
                    <a:pt x="12273" y="0"/>
                  </a:lnTo>
                  <a:lnTo>
                    <a:pt x="59508" y="2726"/>
                  </a:lnTo>
                  <a:lnTo>
                    <a:pt x="105142" y="10703"/>
                  </a:lnTo>
                  <a:lnTo>
                    <a:pt x="148872" y="23626"/>
                  </a:lnTo>
                  <a:lnTo>
                    <a:pt x="190394" y="41191"/>
                  </a:lnTo>
                  <a:lnTo>
                    <a:pt x="229404" y="63094"/>
                  </a:lnTo>
                  <a:lnTo>
                    <a:pt x="265598" y="89031"/>
                  </a:lnTo>
                  <a:lnTo>
                    <a:pt x="290051" y="110965"/>
                  </a:lnTo>
                </a:path>
              </a:pathLst>
            </a:custGeom>
            <a:ln w="14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34861" y="5341360"/>
              <a:ext cx="488950" cy="556895"/>
            </a:xfrm>
            <a:custGeom>
              <a:avLst/>
              <a:gdLst/>
              <a:ahLst/>
              <a:cxnLst/>
              <a:rect l="l" t="t" r="r" b="b"/>
              <a:pathLst>
                <a:path w="488950" h="556895">
                  <a:moveTo>
                    <a:pt x="222894" y="0"/>
                  </a:moveTo>
                  <a:lnTo>
                    <a:pt x="0" y="539019"/>
                  </a:lnTo>
                  <a:lnTo>
                    <a:pt x="42220" y="556498"/>
                  </a:lnTo>
                  <a:lnTo>
                    <a:pt x="56646" y="542072"/>
                  </a:lnTo>
                  <a:lnTo>
                    <a:pt x="24610" y="528811"/>
                  </a:lnTo>
                  <a:lnTo>
                    <a:pt x="233104" y="24585"/>
                  </a:lnTo>
                  <a:lnTo>
                    <a:pt x="282352" y="24585"/>
                  </a:lnTo>
                  <a:lnTo>
                    <a:pt x="222894" y="0"/>
                  </a:lnTo>
                  <a:close/>
                </a:path>
                <a:path w="488950" h="556895">
                  <a:moveTo>
                    <a:pt x="282352" y="24585"/>
                  </a:moveTo>
                  <a:lnTo>
                    <a:pt x="233104" y="24585"/>
                  </a:lnTo>
                  <a:lnTo>
                    <a:pt x="474296" y="124429"/>
                  </a:lnTo>
                  <a:lnTo>
                    <a:pt x="488697" y="110028"/>
                  </a:lnTo>
                  <a:lnTo>
                    <a:pt x="282352" y="24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34861" y="5341360"/>
              <a:ext cx="488950" cy="556895"/>
            </a:xfrm>
            <a:custGeom>
              <a:avLst/>
              <a:gdLst/>
              <a:ahLst/>
              <a:cxnLst/>
              <a:rect l="l" t="t" r="r" b="b"/>
              <a:pathLst>
                <a:path w="488950" h="556895">
                  <a:moveTo>
                    <a:pt x="215697" y="17384"/>
                  </a:moveTo>
                  <a:lnTo>
                    <a:pt x="7204" y="521602"/>
                  </a:lnTo>
                  <a:lnTo>
                    <a:pt x="0" y="539019"/>
                  </a:lnTo>
                  <a:lnTo>
                    <a:pt x="17406" y="546227"/>
                  </a:lnTo>
                  <a:lnTo>
                    <a:pt x="42220" y="556498"/>
                  </a:lnTo>
                </a:path>
                <a:path w="488950" h="556895">
                  <a:moveTo>
                    <a:pt x="488697" y="110028"/>
                  </a:moveTo>
                  <a:lnTo>
                    <a:pt x="240292" y="7169"/>
                  </a:lnTo>
                  <a:lnTo>
                    <a:pt x="222894" y="0"/>
                  </a:lnTo>
                  <a:lnTo>
                    <a:pt x="215697" y="17384"/>
                  </a:lnTo>
                </a:path>
                <a:path w="488950" h="556895">
                  <a:moveTo>
                    <a:pt x="56646" y="542072"/>
                  </a:moveTo>
                  <a:lnTo>
                    <a:pt x="24610" y="528811"/>
                  </a:lnTo>
                  <a:lnTo>
                    <a:pt x="233104" y="24585"/>
                  </a:lnTo>
                  <a:lnTo>
                    <a:pt x="474296" y="124429"/>
                  </a:lnTo>
                </a:path>
              </a:pathLst>
            </a:custGeom>
            <a:ln w="10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761285" y="5242188"/>
              <a:ext cx="634365" cy="727710"/>
            </a:xfrm>
            <a:custGeom>
              <a:avLst/>
              <a:gdLst/>
              <a:ahLst/>
              <a:cxnLst/>
              <a:rect l="l" t="t" r="r" b="b"/>
              <a:pathLst>
                <a:path w="634364" h="727710">
                  <a:moveTo>
                    <a:pt x="301688" y="0"/>
                  </a:moveTo>
                  <a:lnTo>
                    <a:pt x="291611" y="0"/>
                  </a:lnTo>
                  <a:lnTo>
                    <a:pt x="284729" y="4554"/>
                  </a:lnTo>
                  <a:lnTo>
                    <a:pt x="1422" y="689733"/>
                  </a:lnTo>
                  <a:lnTo>
                    <a:pt x="0" y="697060"/>
                  </a:lnTo>
                  <a:lnTo>
                    <a:pt x="1438" y="704124"/>
                  </a:lnTo>
                  <a:lnTo>
                    <a:pt x="5413" y="710136"/>
                  </a:lnTo>
                  <a:lnTo>
                    <a:pt x="11601" y="714310"/>
                  </a:lnTo>
                  <a:lnTo>
                    <a:pt x="43817" y="727647"/>
                  </a:lnTo>
                  <a:lnTo>
                    <a:pt x="58214" y="713250"/>
                  </a:lnTo>
                  <a:lnTo>
                    <a:pt x="18821" y="696949"/>
                  </a:lnTo>
                  <a:lnTo>
                    <a:pt x="299239" y="18845"/>
                  </a:lnTo>
                  <a:lnTo>
                    <a:pt x="348483" y="18845"/>
                  </a:lnTo>
                  <a:lnTo>
                    <a:pt x="304105" y="471"/>
                  </a:lnTo>
                  <a:lnTo>
                    <a:pt x="301688" y="0"/>
                  </a:lnTo>
                  <a:close/>
                </a:path>
                <a:path w="634364" h="727710">
                  <a:moveTo>
                    <a:pt x="348483" y="18845"/>
                  </a:moveTo>
                  <a:lnTo>
                    <a:pt x="299239" y="18845"/>
                  </a:lnTo>
                  <a:lnTo>
                    <a:pt x="619885" y="151590"/>
                  </a:lnTo>
                  <a:lnTo>
                    <a:pt x="634293" y="137182"/>
                  </a:lnTo>
                  <a:lnTo>
                    <a:pt x="348483" y="188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61285" y="5242188"/>
              <a:ext cx="634365" cy="727710"/>
            </a:xfrm>
            <a:custGeom>
              <a:avLst/>
              <a:gdLst/>
              <a:ahLst/>
              <a:cxnLst/>
              <a:rect l="l" t="t" r="r" b="b"/>
              <a:pathLst>
                <a:path w="634364" h="727710">
                  <a:moveTo>
                    <a:pt x="634293" y="137182"/>
                  </a:moveTo>
                  <a:lnTo>
                    <a:pt x="306365" y="1413"/>
                  </a:lnTo>
                  <a:lnTo>
                    <a:pt x="304105" y="471"/>
                  </a:lnTo>
                  <a:lnTo>
                    <a:pt x="301688" y="0"/>
                  </a:lnTo>
                  <a:lnTo>
                    <a:pt x="299239" y="0"/>
                  </a:lnTo>
                  <a:lnTo>
                    <a:pt x="291611" y="0"/>
                  </a:lnTo>
                  <a:lnTo>
                    <a:pt x="284729" y="4554"/>
                  </a:lnTo>
                  <a:lnTo>
                    <a:pt x="281801" y="11621"/>
                  </a:lnTo>
                  <a:lnTo>
                    <a:pt x="1422" y="689733"/>
                  </a:lnTo>
                  <a:lnTo>
                    <a:pt x="0" y="697060"/>
                  </a:lnTo>
                  <a:lnTo>
                    <a:pt x="1438" y="704124"/>
                  </a:lnTo>
                  <a:lnTo>
                    <a:pt x="5413" y="710136"/>
                  </a:lnTo>
                  <a:lnTo>
                    <a:pt x="11601" y="714310"/>
                  </a:lnTo>
                  <a:lnTo>
                    <a:pt x="43817" y="727647"/>
                  </a:lnTo>
                </a:path>
                <a:path w="634364" h="727710">
                  <a:moveTo>
                    <a:pt x="58214" y="713250"/>
                  </a:moveTo>
                  <a:lnTo>
                    <a:pt x="18821" y="696949"/>
                  </a:lnTo>
                  <a:lnTo>
                    <a:pt x="299239" y="18845"/>
                  </a:lnTo>
                  <a:lnTo>
                    <a:pt x="619885" y="151590"/>
                  </a:lnTo>
                </a:path>
              </a:pathLst>
            </a:custGeom>
            <a:ln w="10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7801" y="5340811"/>
              <a:ext cx="110102" cy="6458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57316" y="5413906"/>
              <a:ext cx="149225" cy="303530"/>
            </a:xfrm>
            <a:custGeom>
              <a:avLst/>
              <a:gdLst/>
              <a:ahLst/>
              <a:cxnLst/>
              <a:rect l="l" t="t" r="r" b="b"/>
              <a:pathLst>
                <a:path w="149225" h="303529">
                  <a:moveTo>
                    <a:pt x="138529" y="0"/>
                  </a:moveTo>
                  <a:lnTo>
                    <a:pt x="80605" y="38930"/>
                  </a:lnTo>
                  <a:lnTo>
                    <a:pt x="93020" y="101245"/>
                  </a:lnTo>
                  <a:lnTo>
                    <a:pt x="40306" y="136682"/>
                  </a:lnTo>
                  <a:lnTo>
                    <a:pt x="52721" y="198997"/>
                  </a:lnTo>
                  <a:lnTo>
                    <a:pt x="0" y="234433"/>
                  </a:lnTo>
                  <a:lnTo>
                    <a:pt x="13639" y="302904"/>
                  </a:lnTo>
                  <a:lnTo>
                    <a:pt x="32113" y="299222"/>
                  </a:lnTo>
                  <a:lnTo>
                    <a:pt x="20930" y="243071"/>
                  </a:lnTo>
                  <a:lnTo>
                    <a:pt x="73636" y="207634"/>
                  </a:lnTo>
                  <a:lnTo>
                    <a:pt x="61228" y="145319"/>
                  </a:lnTo>
                  <a:lnTo>
                    <a:pt x="113942" y="109883"/>
                  </a:lnTo>
                  <a:lnTo>
                    <a:pt x="101535" y="47576"/>
                  </a:lnTo>
                  <a:lnTo>
                    <a:pt x="149046" y="15641"/>
                  </a:lnTo>
                  <a:lnTo>
                    <a:pt x="138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57316" y="5413906"/>
              <a:ext cx="149225" cy="303530"/>
            </a:xfrm>
            <a:custGeom>
              <a:avLst/>
              <a:gdLst/>
              <a:ahLst/>
              <a:cxnLst/>
              <a:rect l="l" t="t" r="r" b="b"/>
              <a:pathLst>
                <a:path w="149225" h="303529">
                  <a:moveTo>
                    <a:pt x="13639" y="302904"/>
                  </a:moveTo>
                  <a:lnTo>
                    <a:pt x="32113" y="299222"/>
                  </a:lnTo>
                  <a:lnTo>
                    <a:pt x="20930" y="243071"/>
                  </a:lnTo>
                  <a:lnTo>
                    <a:pt x="73636" y="207634"/>
                  </a:lnTo>
                  <a:lnTo>
                    <a:pt x="61228" y="145319"/>
                  </a:lnTo>
                  <a:lnTo>
                    <a:pt x="113942" y="109883"/>
                  </a:lnTo>
                  <a:lnTo>
                    <a:pt x="101535" y="47576"/>
                  </a:lnTo>
                  <a:lnTo>
                    <a:pt x="149046" y="15641"/>
                  </a:lnTo>
                  <a:lnTo>
                    <a:pt x="138529" y="0"/>
                  </a:lnTo>
                  <a:lnTo>
                    <a:pt x="80605" y="38930"/>
                  </a:lnTo>
                  <a:lnTo>
                    <a:pt x="93020" y="101245"/>
                  </a:lnTo>
                  <a:lnTo>
                    <a:pt x="40306" y="136682"/>
                  </a:lnTo>
                  <a:lnTo>
                    <a:pt x="52721" y="198997"/>
                  </a:lnTo>
                  <a:lnTo>
                    <a:pt x="0" y="234433"/>
                  </a:lnTo>
                  <a:lnTo>
                    <a:pt x="13639" y="302904"/>
                  </a:lnTo>
                </a:path>
              </a:pathLst>
            </a:custGeom>
            <a:ln w="109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25198" y="4883654"/>
              <a:ext cx="608965" cy="454659"/>
            </a:xfrm>
            <a:custGeom>
              <a:avLst/>
              <a:gdLst/>
              <a:ahLst/>
              <a:cxnLst/>
              <a:rect l="l" t="t" r="r" b="b"/>
              <a:pathLst>
                <a:path w="608964" h="454660">
                  <a:moveTo>
                    <a:pt x="608364" y="0"/>
                  </a:moveTo>
                  <a:lnTo>
                    <a:pt x="32019" y="0"/>
                  </a:lnTo>
                  <a:lnTo>
                    <a:pt x="0" y="32413"/>
                  </a:lnTo>
                  <a:lnTo>
                    <a:pt x="0" y="421943"/>
                  </a:lnTo>
                  <a:lnTo>
                    <a:pt x="32019" y="454357"/>
                  </a:lnTo>
                  <a:lnTo>
                    <a:pt x="154659" y="454357"/>
                  </a:lnTo>
                  <a:lnTo>
                    <a:pt x="335764" y="273255"/>
                  </a:lnTo>
                  <a:lnTo>
                    <a:pt x="169513" y="273255"/>
                  </a:lnTo>
                  <a:lnTo>
                    <a:pt x="151184" y="269552"/>
                  </a:lnTo>
                  <a:lnTo>
                    <a:pt x="136216" y="259456"/>
                  </a:lnTo>
                  <a:lnTo>
                    <a:pt x="126126" y="244481"/>
                  </a:lnTo>
                  <a:lnTo>
                    <a:pt x="122426" y="226142"/>
                  </a:lnTo>
                  <a:lnTo>
                    <a:pt x="126126" y="207802"/>
                  </a:lnTo>
                  <a:lnTo>
                    <a:pt x="136216" y="192827"/>
                  </a:lnTo>
                  <a:lnTo>
                    <a:pt x="151183" y="182731"/>
                  </a:lnTo>
                  <a:lnTo>
                    <a:pt x="169513" y="179029"/>
                  </a:lnTo>
                  <a:lnTo>
                    <a:pt x="429992" y="179029"/>
                  </a:lnTo>
                  <a:lnTo>
                    <a:pt x="608911" y="113"/>
                  </a:lnTo>
                  <a:lnTo>
                    <a:pt x="608364" y="0"/>
                  </a:lnTo>
                  <a:close/>
                </a:path>
                <a:path w="608964" h="454660">
                  <a:moveTo>
                    <a:pt x="320191" y="179029"/>
                  </a:moveTo>
                  <a:lnTo>
                    <a:pt x="169513" y="179029"/>
                  </a:lnTo>
                  <a:lnTo>
                    <a:pt x="187842" y="182731"/>
                  </a:lnTo>
                  <a:lnTo>
                    <a:pt x="202809" y="192827"/>
                  </a:lnTo>
                  <a:lnTo>
                    <a:pt x="212900" y="207802"/>
                  </a:lnTo>
                  <a:lnTo>
                    <a:pt x="216600" y="226142"/>
                  </a:lnTo>
                  <a:lnTo>
                    <a:pt x="212900" y="244481"/>
                  </a:lnTo>
                  <a:lnTo>
                    <a:pt x="202809" y="259456"/>
                  </a:lnTo>
                  <a:lnTo>
                    <a:pt x="187842" y="269552"/>
                  </a:lnTo>
                  <a:lnTo>
                    <a:pt x="169513" y="273255"/>
                  </a:lnTo>
                  <a:lnTo>
                    <a:pt x="320191" y="273255"/>
                  </a:lnTo>
                  <a:lnTo>
                    <a:pt x="301862" y="269552"/>
                  </a:lnTo>
                  <a:lnTo>
                    <a:pt x="286895" y="259456"/>
                  </a:lnTo>
                  <a:lnTo>
                    <a:pt x="276804" y="244481"/>
                  </a:lnTo>
                  <a:lnTo>
                    <a:pt x="273104" y="226142"/>
                  </a:lnTo>
                  <a:lnTo>
                    <a:pt x="276804" y="207802"/>
                  </a:lnTo>
                  <a:lnTo>
                    <a:pt x="286895" y="192827"/>
                  </a:lnTo>
                  <a:lnTo>
                    <a:pt x="301862" y="182731"/>
                  </a:lnTo>
                  <a:lnTo>
                    <a:pt x="320191" y="179029"/>
                  </a:lnTo>
                  <a:close/>
                </a:path>
                <a:path w="608964" h="454660">
                  <a:moveTo>
                    <a:pt x="341427" y="267592"/>
                  </a:moveTo>
                  <a:lnTo>
                    <a:pt x="338521" y="269553"/>
                  </a:lnTo>
                  <a:lnTo>
                    <a:pt x="320191" y="273255"/>
                  </a:lnTo>
                  <a:lnTo>
                    <a:pt x="335764" y="273255"/>
                  </a:lnTo>
                  <a:lnTo>
                    <a:pt x="341427" y="267592"/>
                  </a:lnTo>
                  <a:close/>
                </a:path>
                <a:path w="608964" h="454660">
                  <a:moveTo>
                    <a:pt x="429992" y="179029"/>
                  </a:moveTo>
                  <a:lnTo>
                    <a:pt x="320191" y="179029"/>
                  </a:lnTo>
                  <a:lnTo>
                    <a:pt x="338521" y="182731"/>
                  </a:lnTo>
                  <a:lnTo>
                    <a:pt x="353488" y="192827"/>
                  </a:lnTo>
                  <a:lnTo>
                    <a:pt x="363578" y="207802"/>
                  </a:lnTo>
                  <a:lnTo>
                    <a:pt x="367278" y="226142"/>
                  </a:lnTo>
                  <a:lnTo>
                    <a:pt x="363578" y="244481"/>
                  </a:lnTo>
                  <a:lnTo>
                    <a:pt x="361595" y="247424"/>
                  </a:lnTo>
                  <a:lnTo>
                    <a:pt x="429992" y="179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25198" y="4883654"/>
              <a:ext cx="608965" cy="454659"/>
            </a:xfrm>
            <a:custGeom>
              <a:avLst/>
              <a:gdLst/>
              <a:ahLst/>
              <a:cxnLst/>
              <a:rect l="l" t="t" r="r" b="b"/>
              <a:pathLst>
                <a:path w="608964" h="454660">
                  <a:moveTo>
                    <a:pt x="608364" y="0"/>
                  </a:moveTo>
                  <a:lnTo>
                    <a:pt x="32019" y="0"/>
                  </a:lnTo>
                  <a:lnTo>
                    <a:pt x="0" y="32413"/>
                  </a:lnTo>
                  <a:lnTo>
                    <a:pt x="0" y="421943"/>
                  </a:lnTo>
                  <a:lnTo>
                    <a:pt x="2458" y="434503"/>
                  </a:lnTo>
                  <a:lnTo>
                    <a:pt x="9299" y="444787"/>
                  </a:lnTo>
                  <a:lnTo>
                    <a:pt x="19496" y="451752"/>
                  </a:lnTo>
                  <a:lnTo>
                    <a:pt x="32019" y="454357"/>
                  </a:lnTo>
                  <a:lnTo>
                    <a:pt x="154659" y="454357"/>
                  </a:lnTo>
                </a:path>
                <a:path w="608964" h="454660">
                  <a:moveTo>
                    <a:pt x="608911" y="113"/>
                  </a:moveTo>
                  <a:lnTo>
                    <a:pt x="608364" y="0"/>
                  </a:lnTo>
                </a:path>
              </a:pathLst>
            </a:custGeom>
            <a:ln w="109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2129" y="5057188"/>
              <a:ext cx="105164" cy="1052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2807" y="5057188"/>
              <a:ext cx="105164" cy="1052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8876" y="577595"/>
              <a:ext cx="4907279" cy="473811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779014" y="3368802"/>
            <a:ext cx="3143885" cy="102870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Vishing</a:t>
            </a:r>
            <a:endParaRPr sz="1800">
              <a:latin typeface="Calibri"/>
              <a:cs typeface="Calibri"/>
            </a:endParaRPr>
          </a:p>
          <a:p>
            <a:pPr marL="186690" marR="5080">
              <a:lnSpc>
                <a:spcPct val="100000"/>
              </a:lnSpc>
              <a:spcBef>
                <a:spcPts val="710"/>
              </a:spcBef>
            </a:pP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e.g.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technician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call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800" spc="-3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fix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virus 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machine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9046" y="5154574"/>
            <a:ext cx="3177540" cy="103886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Smishing</a:t>
            </a:r>
            <a:endParaRPr sz="1800">
              <a:latin typeface="Calibri"/>
              <a:cs typeface="Calibri"/>
            </a:endParaRPr>
          </a:p>
          <a:p>
            <a:pPr marL="91440" marR="5080">
              <a:lnSpc>
                <a:spcPct val="100000"/>
              </a:lnSpc>
              <a:spcBef>
                <a:spcPts val="750"/>
              </a:spcBef>
            </a:pP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e.g.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ATO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text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messages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refund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0036" y="2034286"/>
            <a:ext cx="2247900" cy="63627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Phishing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emails</a:t>
            </a:r>
            <a:endParaRPr sz="18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  <a:spcBef>
                <a:spcPts val="244"/>
              </a:spcBef>
            </a:pP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e.g.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vaccines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7616" y="568578"/>
            <a:ext cx="40157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Phishing</a:t>
            </a:r>
            <a:r>
              <a:rPr dirty="0" sz="3200" spc="-25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Examples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9" y="1213103"/>
            <a:ext cx="9570720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7616" y="568578"/>
            <a:ext cx="40157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Phishing</a:t>
            </a:r>
            <a:r>
              <a:rPr dirty="0" sz="3200" spc="-25">
                <a:solidFill>
                  <a:srgbClr val="FFFFFF"/>
                </a:solidFill>
              </a:rPr>
              <a:t> </a:t>
            </a:r>
            <a:r>
              <a:rPr dirty="0" sz="3200" spc="-5">
                <a:solidFill>
                  <a:srgbClr val="FFFFFF"/>
                </a:solidFill>
              </a:rPr>
              <a:t>Examples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476" y="1353311"/>
            <a:ext cx="10671048" cy="49667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597" y="555116"/>
            <a:ext cx="27901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Ransomware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74599" y="775716"/>
            <a:ext cx="11758295" cy="5625465"/>
            <a:chOff x="374599" y="775716"/>
            <a:chExt cx="11758295" cy="5625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089" y="4659026"/>
              <a:ext cx="250981" cy="25704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0374" y="4477910"/>
              <a:ext cx="584200" cy="473075"/>
            </a:xfrm>
            <a:custGeom>
              <a:avLst/>
              <a:gdLst/>
              <a:ahLst/>
              <a:cxnLst/>
              <a:rect l="l" t="t" r="r" b="b"/>
              <a:pathLst>
                <a:path w="584200" h="473075">
                  <a:moveTo>
                    <a:pt x="331893" y="0"/>
                  </a:moveTo>
                  <a:lnTo>
                    <a:pt x="287637" y="4909"/>
                  </a:lnTo>
                  <a:lnTo>
                    <a:pt x="246827" y="20836"/>
                  </a:lnTo>
                  <a:lnTo>
                    <a:pt x="211498" y="45376"/>
                  </a:lnTo>
                  <a:lnTo>
                    <a:pt x="182870" y="77190"/>
                  </a:lnTo>
                  <a:lnTo>
                    <a:pt x="162160" y="114935"/>
                  </a:lnTo>
                  <a:lnTo>
                    <a:pt x="150586" y="157272"/>
                  </a:lnTo>
                  <a:lnTo>
                    <a:pt x="115742" y="162416"/>
                  </a:lnTo>
                  <a:lnTo>
                    <a:pt x="53984" y="194291"/>
                  </a:lnTo>
                  <a:lnTo>
                    <a:pt x="9490" y="257802"/>
                  </a:lnTo>
                  <a:lnTo>
                    <a:pt x="0" y="298948"/>
                  </a:lnTo>
                  <a:lnTo>
                    <a:pt x="1295" y="341205"/>
                  </a:lnTo>
                  <a:lnTo>
                    <a:pt x="13535" y="382430"/>
                  </a:lnTo>
                  <a:lnTo>
                    <a:pt x="36549" y="418246"/>
                  </a:lnTo>
                  <a:lnTo>
                    <a:pt x="67573" y="446126"/>
                  </a:lnTo>
                  <a:lnTo>
                    <a:pt x="104784" y="464801"/>
                  </a:lnTo>
                  <a:lnTo>
                    <a:pt x="146356" y="473001"/>
                  </a:lnTo>
                  <a:lnTo>
                    <a:pt x="208114" y="473001"/>
                  </a:lnTo>
                  <a:lnTo>
                    <a:pt x="164122" y="420520"/>
                  </a:lnTo>
                  <a:lnTo>
                    <a:pt x="148894" y="420520"/>
                  </a:lnTo>
                  <a:lnTo>
                    <a:pt x="121334" y="414939"/>
                  </a:lnTo>
                  <a:lnTo>
                    <a:pt x="75729" y="384096"/>
                  </a:lnTo>
                  <a:lnTo>
                    <a:pt x="51790" y="333018"/>
                  </a:lnTo>
                  <a:lnTo>
                    <a:pt x="50971" y="304979"/>
                  </a:lnTo>
                  <a:lnTo>
                    <a:pt x="57448" y="277575"/>
                  </a:lnTo>
                  <a:lnTo>
                    <a:pt x="71063" y="252075"/>
                  </a:lnTo>
                  <a:lnTo>
                    <a:pt x="90825" y="231681"/>
                  </a:lnTo>
                  <a:lnTo>
                    <a:pt x="114949" y="217793"/>
                  </a:lnTo>
                  <a:lnTo>
                    <a:pt x="142087" y="210889"/>
                  </a:lnTo>
                  <a:lnTo>
                    <a:pt x="170890" y="211445"/>
                  </a:lnTo>
                  <a:lnTo>
                    <a:pt x="200500" y="216524"/>
                  </a:lnTo>
                  <a:lnTo>
                    <a:pt x="200500" y="183512"/>
                  </a:lnTo>
                  <a:lnTo>
                    <a:pt x="207757" y="140342"/>
                  </a:lnTo>
                  <a:lnTo>
                    <a:pt x="228101" y="102887"/>
                  </a:lnTo>
                  <a:lnTo>
                    <a:pt x="259389" y="74001"/>
                  </a:lnTo>
                  <a:lnTo>
                    <a:pt x="299481" y="56543"/>
                  </a:lnTo>
                  <a:lnTo>
                    <a:pt x="343037" y="53554"/>
                  </a:lnTo>
                  <a:lnTo>
                    <a:pt x="383975" y="65008"/>
                  </a:lnTo>
                  <a:lnTo>
                    <a:pt x="419044" y="89158"/>
                  </a:lnTo>
                  <a:lnTo>
                    <a:pt x="444992" y="124260"/>
                  </a:lnTo>
                  <a:lnTo>
                    <a:pt x="455144" y="144575"/>
                  </a:lnTo>
                  <a:lnTo>
                    <a:pt x="476294" y="136957"/>
                  </a:lnTo>
                  <a:lnTo>
                    <a:pt x="500735" y="131693"/>
                  </a:lnTo>
                  <a:lnTo>
                    <a:pt x="525256" y="132301"/>
                  </a:lnTo>
                  <a:lnTo>
                    <a:pt x="544135" y="137331"/>
                  </a:lnTo>
                  <a:lnTo>
                    <a:pt x="583682" y="97786"/>
                  </a:lnTo>
                  <a:lnTo>
                    <a:pt x="573068" y="91817"/>
                  </a:lnTo>
                  <a:lnTo>
                    <a:pt x="543022" y="82254"/>
                  </a:lnTo>
                  <a:lnTo>
                    <a:pt x="511548" y="78882"/>
                  </a:lnTo>
                  <a:lnTo>
                    <a:pt x="479678" y="81937"/>
                  </a:lnTo>
                  <a:lnTo>
                    <a:pt x="450853" y="47841"/>
                  </a:lnTo>
                  <a:lnTo>
                    <a:pt x="415369" y="22278"/>
                  </a:lnTo>
                  <a:lnTo>
                    <a:pt x="375093" y="6060"/>
                  </a:lnTo>
                  <a:lnTo>
                    <a:pt x="3318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0374" y="4477910"/>
              <a:ext cx="584200" cy="473075"/>
            </a:xfrm>
            <a:custGeom>
              <a:avLst/>
              <a:gdLst/>
              <a:ahLst/>
              <a:cxnLst/>
              <a:rect l="l" t="t" r="r" b="b"/>
              <a:pathLst>
                <a:path w="584200" h="473075">
                  <a:moveTo>
                    <a:pt x="583682" y="97786"/>
                  </a:moveTo>
                  <a:lnTo>
                    <a:pt x="573068" y="91817"/>
                  </a:lnTo>
                  <a:lnTo>
                    <a:pt x="543022" y="82254"/>
                  </a:lnTo>
                  <a:lnTo>
                    <a:pt x="511548" y="78882"/>
                  </a:lnTo>
                  <a:lnTo>
                    <a:pt x="479678" y="81937"/>
                  </a:lnTo>
                  <a:lnTo>
                    <a:pt x="450853" y="47841"/>
                  </a:lnTo>
                  <a:lnTo>
                    <a:pt x="415369" y="22278"/>
                  </a:lnTo>
                  <a:lnTo>
                    <a:pt x="375093" y="6060"/>
                  </a:lnTo>
                  <a:lnTo>
                    <a:pt x="331893" y="0"/>
                  </a:lnTo>
                  <a:lnTo>
                    <a:pt x="287637" y="4909"/>
                  </a:lnTo>
                  <a:lnTo>
                    <a:pt x="246827" y="20836"/>
                  </a:lnTo>
                  <a:lnTo>
                    <a:pt x="211498" y="45376"/>
                  </a:lnTo>
                  <a:lnTo>
                    <a:pt x="182870" y="77190"/>
                  </a:lnTo>
                  <a:lnTo>
                    <a:pt x="162160" y="114935"/>
                  </a:lnTo>
                  <a:lnTo>
                    <a:pt x="150586" y="157272"/>
                  </a:lnTo>
                  <a:lnTo>
                    <a:pt x="115742" y="162416"/>
                  </a:lnTo>
                  <a:lnTo>
                    <a:pt x="53984" y="194291"/>
                  </a:lnTo>
                  <a:lnTo>
                    <a:pt x="9490" y="257802"/>
                  </a:lnTo>
                  <a:lnTo>
                    <a:pt x="0" y="298948"/>
                  </a:lnTo>
                  <a:lnTo>
                    <a:pt x="1295" y="341205"/>
                  </a:lnTo>
                  <a:lnTo>
                    <a:pt x="13535" y="382430"/>
                  </a:lnTo>
                  <a:lnTo>
                    <a:pt x="36549" y="418246"/>
                  </a:lnTo>
                  <a:lnTo>
                    <a:pt x="67573" y="446126"/>
                  </a:lnTo>
                  <a:lnTo>
                    <a:pt x="104784" y="464801"/>
                  </a:lnTo>
                  <a:lnTo>
                    <a:pt x="146356" y="473001"/>
                  </a:lnTo>
                  <a:lnTo>
                    <a:pt x="208114" y="473001"/>
                  </a:lnTo>
                  <a:lnTo>
                    <a:pt x="185272" y="445068"/>
                  </a:lnTo>
                  <a:lnTo>
                    <a:pt x="164122" y="420520"/>
                  </a:lnTo>
                  <a:lnTo>
                    <a:pt x="148894" y="420520"/>
                  </a:lnTo>
                  <a:lnTo>
                    <a:pt x="121334" y="414939"/>
                  </a:lnTo>
                  <a:lnTo>
                    <a:pt x="75729" y="384096"/>
                  </a:lnTo>
                  <a:lnTo>
                    <a:pt x="51790" y="333018"/>
                  </a:lnTo>
                  <a:lnTo>
                    <a:pt x="50971" y="304979"/>
                  </a:lnTo>
                  <a:lnTo>
                    <a:pt x="57448" y="277575"/>
                  </a:lnTo>
                  <a:lnTo>
                    <a:pt x="71063" y="252075"/>
                  </a:lnTo>
                  <a:lnTo>
                    <a:pt x="90825" y="231681"/>
                  </a:lnTo>
                  <a:lnTo>
                    <a:pt x="114949" y="217793"/>
                  </a:lnTo>
                  <a:lnTo>
                    <a:pt x="142087" y="210889"/>
                  </a:lnTo>
                  <a:lnTo>
                    <a:pt x="170890" y="211445"/>
                  </a:lnTo>
                  <a:lnTo>
                    <a:pt x="200500" y="216524"/>
                  </a:lnTo>
                  <a:lnTo>
                    <a:pt x="200500" y="183512"/>
                  </a:lnTo>
                  <a:lnTo>
                    <a:pt x="207757" y="140342"/>
                  </a:lnTo>
                  <a:lnTo>
                    <a:pt x="228101" y="102887"/>
                  </a:lnTo>
                  <a:lnTo>
                    <a:pt x="259389" y="74001"/>
                  </a:lnTo>
                  <a:lnTo>
                    <a:pt x="299481" y="56543"/>
                  </a:lnTo>
                  <a:lnTo>
                    <a:pt x="343037" y="53554"/>
                  </a:lnTo>
                  <a:lnTo>
                    <a:pt x="383975" y="65008"/>
                  </a:lnTo>
                  <a:lnTo>
                    <a:pt x="419044" y="89158"/>
                  </a:lnTo>
                  <a:lnTo>
                    <a:pt x="444992" y="124260"/>
                  </a:lnTo>
                  <a:lnTo>
                    <a:pt x="455144" y="144575"/>
                  </a:lnTo>
                  <a:lnTo>
                    <a:pt x="476294" y="136957"/>
                  </a:lnTo>
                  <a:lnTo>
                    <a:pt x="500735" y="131693"/>
                  </a:lnTo>
                  <a:lnTo>
                    <a:pt x="525256" y="132301"/>
                  </a:lnTo>
                  <a:lnTo>
                    <a:pt x="544135" y="137331"/>
                  </a:lnTo>
                </a:path>
              </a:pathLst>
            </a:custGeom>
            <a:ln w="98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2806" y="3580178"/>
              <a:ext cx="236854" cy="512445"/>
            </a:xfrm>
            <a:custGeom>
              <a:avLst/>
              <a:gdLst/>
              <a:ahLst/>
              <a:cxnLst/>
              <a:rect l="l" t="t" r="r" b="b"/>
              <a:pathLst>
                <a:path w="236854" h="512445">
                  <a:moveTo>
                    <a:pt x="118220" y="0"/>
                  </a:moveTo>
                  <a:lnTo>
                    <a:pt x="72317" y="9333"/>
                  </a:lnTo>
                  <a:lnTo>
                    <a:pt x="34727" y="34746"/>
                  </a:lnTo>
                  <a:lnTo>
                    <a:pt x="9328" y="72357"/>
                  </a:lnTo>
                  <a:lnTo>
                    <a:pt x="0" y="118285"/>
                  </a:lnTo>
                  <a:lnTo>
                    <a:pt x="0" y="512359"/>
                  </a:lnTo>
                  <a:lnTo>
                    <a:pt x="50665" y="461693"/>
                  </a:lnTo>
                  <a:lnTo>
                    <a:pt x="50665" y="118285"/>
                  </a:lnTo>
                  <a:lnTo>
                    <a:pt x="55996" y="92040"/>
                  </a:lnTo>
                  <a:lnTo>
                    <a:pt x="70509" y="70548"/>
                  </a:lnTo>
                  <a:lnTo>
                    <a:pt x="91990" y="56027"/>
                  </a:lnTo>
                  <a:lnTo>
                    <a:pt x="118220" y="50693"/>
                  </a:lnTo>
                  <a:lnTo>
                    <a:pt x="212482" y="50693"/>
                  </a:lnTo>
                  <a:lnTo>
                    <a:pt x="201713" y="34746"/>
                  </a:lnTo>
                  <a:lnTo>
                    <a:pt x="164122" y="9333"/>
                  </a:lnTo>
                  <a:lnTo>
                    <a:pt x="118220" y="0"/>
                  </a:lnTo>
                  <a:close/>
                </a:path>
                <a:path w="236854" h="512445">
                  <a:moveTo>
                    <a:pt x="135108" y="312611"/>
                  </a:moveTo>
                  <a:lnTo>
                    <a:pt x="84443" y="312611"/>
                  </a:lnTo>
                  <a:lnTo>
                    <a:pt x="84443" y="427917"/>
                  </a:lnTo>
                  <a:lnTo>
                    <a:pt x="135108" y="377252"/>
                  </a:lnTo>
                  <a:lnTo>
                    <a:pt x="135108" y="312611"/>
                  </a:lnTo>
                  <a:close/>
                </a:path>
                <a:path w="236854" h="512445">
                  <a:moveTo>
                    <a:pt x="212482" y="50693"/>
                  </a:moveTo>
                  <a:lnTo>
                    <a:pt x="118220" y="50693"/>
                  </a:lnTo>
                  <a:lnTo>
                    <a:pt x="144450" y="56027"/>
                  </a:lnTo>
                  <a:lnTo>
                    <a:pt x="165930" y="70548"/>
                  </a:lnTo>
                  <a:lnTo>
                    <a:pt x="180444" y="92040"/>
                  </a:lnTo>
                  <a:lnTo>
                    <a:pt x="185774" y="118285"/>
                  </a:lnTo>
                  <a:lnTo>
                    <a:pt x="185774" y="326587"/>
                  </a:lnTo>
                  <a:lnTo>
                    <a:pt x="236440" y="275921"/>
                  </a:lnTo>
                  <a:lnTo>
                    <a:pt x="236440" y="118285"/>
                  </a:lnTo>
                  <a:lnTo>
                    <a:pt x="227112" y="72357"/>
                  </a:lnTo>
                  <a:lnTo>
                    <a:pt x="212482" y="506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2806" y="3580178"/>
              <a:ext cx="236854" cy="512445"/>
            </a:xfrm>
            <a:custGeom>
              <a:avLst/>
              <a:gdLst/>
              <a:ahLst/>
              <a:cxnLst/>
              <a:rect l="l" t="t" r="r" b="b"/>
              <a:pathLst>
                <a:path w="236854" h="512445">
                  <a:moveTo>
                    <a:pt x="0" y="512359"/>
                  </a:moveTo>
                  <a:lnTo>
                    <a:pt x="0" y="118285"/>
                  </a:lnTo>
                  <a:lnTo>
                    <a:pt x="9328" y="72357"/>
                  </a:lnTo>
                  <a:lnTo>
                    <a:pt x="34727" y="34746"/>
                  </a:lnTo>
                  <a:lnTo>
                    <a:pt x="72317" y="9333"/>
                  </a:lnTo>
                  <a:lnTo>
                    <a:pt x="118220" y="0"/>
                  </a:lnTo>
                  <a:lnTo>
                    <a:pt x="164122" y="9333"/>
                  </a:lnTo>
                  <a:lnTo>
                    <a:pt x="201713" y="34746"/>
                  </a:lnTo>
                  <a:lnTo>
                    <a:pt x="227112" y="72357"/>
                  </a:lnTo>
                  <a:lnTo>
                    <a:pt x="236440" y="118285"/>
                  </a:lnTo>
                  <a:lnTo>
                    <a:pt x="236440" y="275921"/>
                  </a:lnTo>
                </a:path>
                <a:path w="236854" h="512445">
                  <a:moveTo>
                    <a:pt x="84443" y="427917"/>
                  </a:moveTo>
                  <a:lnTo>
                    <a:pt x="84443" y="312611"/>
                  </a:lnTo>
                  <a:lnTo>
                    <a:pt x="135108" y="312611"/>
                  </a:lnTo>
                  <a:lnTo>
                    <a:pt x="135108" y="377252"/>
                  </a:lnTo>
                </a:path>
                <a:path w="236854" h="512445">
                  <a:moveTo>
                    <a:pt x="185774" y="326587"/>
                  </a:moveTo>
                  <a:lnTo>
                    <a:pt x="185774" y="118285"/>
                  </a:lnTo>
                  <a:lnTo>
                    <a:pt x="180444" y="92040"/>
                  </a:lnTo>
                  <a:lnTo>
                    <a:pt x="165930" y="70548"/>
                  </a:lnTo>
                  <a:lnTo>
                    <a:pt x="144450" y="56027"/>
                  </a:lnTo>
                  <a:lnTo>
                    <a:pt x="118220" y="50693"/>
                  </a:lnTo>
                  <a:lnTo>
                    <a:pt x="91990" y="56027"/>
                  </a:lnTo>
                  <a:lnTo>
                    <a:pt x="70509" y="70548"/>
                  </a:lnTo>
                  <a:lnTo>
                    <a:pt x="55996" y="92040"/>
                  </a:lnTo>
                  <a:lnTo>
                    <a:pt x="50665" y="118285"/>
                  </a:lnTo>
                  <a:lnTo>
                    <a:pt x="50665" y="461694"/>
                  </a:lnTo>
                </a:path>
              </a:pathLst>
            </a:custGeom>
            <a:ln w="98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7663" y="5161403"/>
              <a:ext cx="321945" cy="321310"/>
            </a:xfrm>
            <a:custGeom>
              <a:avLst/>
              <a:gdLst/>
              <a:ahLst/>
              <a:cxnLst/>
              <a:rect l="l" t="t" r="r" b="b"/>
              <a:pathLst>
                <a:path w="321945" h="321310">
                  <a:moveTo>
                    <a:pt x="124572" y="0"/>
                  </a:moveTo>
                  <a:lnTo>
                    <a:pt x="78042" y="9637"/>
                  </a:lnTo>
                  <a:lnTo>
                    <a:pt x="37223" y="36541"/>
                  </a:lnTo>
                  <a:lnTo>
                    <a:pt x="9808" y="77189"/>
                  </a:lnTo>
                  <a:lnTo>
                    <a:pt x="0" y="123460"/>
                  </a:lnTo>
                  <a:lnTo>
                    <a:pt x="7957" y="170206"/>
                  </a:lnTo>
                  <a:lnTo>
                    <a:pt x="33839" y="212279"/>
                  </a:lnTo>
                  <a:lnTo>
                    <a:pt x="105749" y="284095"/>
                  </a:lnTo>
                  <a:lnTo>
                    <a:pt x="141558" y="309535"/>
                  </a:lnTo>
                  <a:lnTo>
                    <a:pt x="182840" y="320954"/>
                  </a:lnTo>
                  <a:lnTo>
                    <a:pt x="225549" y="317957"/>
                  </a:lnTo>
                  <a:lnTo>
                    <a:pt x="265642" y="300148"/>
                  </a:lnTo>
                  <a:lnTo>
                    <a:pt x="277925" y="300148"/>
                  </a:lnTo>
                  <a:lnTo>
                    <a:pt x="307323" y="270805"/>
                  </a:lnTo>
                  <a:lnTo>
                    <a:pt x="306025" y="269508"/>
                  </a:lnTo>
                  <a:lnTo>
                    <a:pt x="205166" y="269508"/>
                  </a:lnTo>
                  <a:lnTo>
                    <a:pt x="182205" y="268993"/>
                  </a:lnTo>
                  <a:lnTo>
                    <a:pt x="141280" y="247765"/>
                  </a:lnTo>
                  <a:lnTo>
                    <a:pt x="69371" y="175949"/>
                  </a:lnTo>
                  <a:lnTo>
                    <a:pt x="47164" y="122298"/>
                  </a:lnTo>
                  <a:lnTo>
                    <a:pt x="52715" y="93730"/>
                  </a:lnTo>
                  <a:lnTo>
                    <a:pt x="69371" y="68647"/>
                  </a:lnTo>
                  <a:lnTo>
                    <a:pt x="94486" y="52013"/>
                  </a:lnTo>
                  <a:lnTo>
                    <a:pt x="123092" y="46469"/>
                  </a:lnTo>
                  <a:lnTo>
                    <a:pt x="226514" y="46469"/>
                  </a:lnTo>
                  <a:lnTo>
                    <a:pt x="213190" y="33162"/>
                  </a:lnTo>
                  <a:lnTo>
                    <a:pt x="171419" y="7788"/>
                  </a:lnTo>
                  <a:lnTo>
                    <a:pt x="124572" y="0"/>
                  </a:lnTo>
                  <a:close/>
                </a:path>
                <a:path w="321945" h="321310">
                  <a:moveTo>
                    <a:pt x="277925" y="300148"/>
                  </a:moveTo>
                  <a:lnTo>
                    <a:pt x="265642" y="300148"/>
                  </a:lnTo>
                  <a:lnTo>
                    <a:pt x="271782" y="306280"/>
                  </a:lnTo>
                  <a:lnTo>
                    <a:pt x="277925" y="300148"/>
                  </a:lnTo>
                  <a:close/>
                </a:path>
                <a:path w="321945" h="321310">
                  <a:moveTo>
                    <a:pt x="195424" y="169084"/>
                  </a:moveTo>
                  <a:lnTo>
                    <a:pt x="186065" y="171078"/>
                  </a:lnTo>
                  <a:lnTo>
                    <a:pt x="177658" y="176794"/>
                  </a:lnTo>
                  <a:lnTo>
                    <a:pt x="172291" y="184834"/>
                  </a:lnTo>
                  <a:lnTo>
                    <a:pt x="170256" y="194220"/>
                  </a:lnTo>
                  <a:lnTo>
                    <a:pt x="171710" y="203764"/>
                  </a:lnTo>
                  <a:lnTo>
                    <a:pt x="176812" y="212279"/>
                  </a:lnTo>
                  <a:lnTo>
                    <a:pt x="227572" y="262973"/>
                  </a:lnTo>
                  <a:lnTo>
                    <a:pt x="205166" y="269508"/>
                  </a:lnTo>
                  <a:lnTo>
                    <a:pt x="306025" y="269508"/>
                  </a:lnTo>
                  <a:lnTo>
                    <a:pt x="301173" y="264663"/>
                  </a:lnTo>
                  <a:lnTo>
                    <a:pt x="317703" y="226643"/>
                  </a:lnTo>
                  <a:lnTo>
                    <a:pt x="263950" y="226643"/>
                  </a:lnTo>
                  <a:lnTo>
                    <a:pt x="213190" y="175949"/>
                  </a:lnTo>
                  <a:lnTo>
                    <a:pt x="204783" y="170734"/>
                  </a:lnTo>
                  <a:lnTo>
                    <a:pt x="195424" y="169084"/>
                  </a:lnTo>
                  <a:close/>
                </a:path>
                <a:path w="321945" h="321310">
                  <a:moveTo>
                    <a:pt x="226514" y="46469"/>
                  </a:moveTo>
                  <a:lnTo>
                    <a:pt x="123092" y="46469"/>
                  </a:lnTo>
                  <a:lnTo>
                    <a:pt x="151697" y="52013"/>
                  </a:lnTo>
                  <a:lnTo>
                    <a:pt x="176812" y="68647"/>
                  </a:lnTo>
                  <a:lnTo>
                    <a:pt x="248722" y="140463"/>
                  </a:lnTo>
                  <a:lnTo>
                    <a:pt x="262641" y="159513"/>
                  </a:lnTo>
                  <a:lnTo>
                    <a:pt x="269977" y="181335"/>
                  </a:lnTo>
                  <a:lnTo>
                    <a:pt x="270493" y="204266"/>
                  </a:lnTo>
                  <a:lnTo>
                    <a:pt x="263950" y="226643"/>
                  </a:lnTo>
                  <a:lnTo>
                    <a:pt x="317703" y="226643"/>
                  </a:lnTo>
                  <a:lnTo>
                    <a:pt x="318529" y="224742"/>
                  </a:lnTo>
                  <a:lnTo>
                    <a:pt x="321371" y="182286"/>
                  </a:lnTo>
                  <a:lnTo>
                    <a:pt x="310096" y="141097"/>
                  </a:lnTo>
                  <a:lnTo>
                    <a:pt x="285099" y="104978"/>
                  </a:lnTo>
                  <a:lnTo>
                    <a:pt x="226514" y="46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895" y="5202941"/>
              <a:ext cx="233192" cy="2329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7663" y="5161403"/>
              <a:ext cx="321945" cy="321310"/>
            </a:xfrm>
            <a:custGeom>
              <a:avLst/>
              <a:gdLst/>
              <a:ahLst/>
              <a:cxnLst/>
              <a:rect l="l" t="t" r="r" b="b"/>
              <a:pathLst>
                <a:path w="321945" h="321310">
                  <a:moveTo>
                    <a:pt x="307323" y="270805"/>
                  </a:moveTo>
                  <a:lnTo>
                    <a:pt x="301173" y="264663"/>
                  </a:lnTo>
                  <a:lnTo>
                    <a:pt x="318529" y="224742"/>
                  </a:lnTo>
                  <a:lnTo>
                    <a:pt x="321371" y="182286"/>
                  </a:lnTo>
                  <a:lnTo>
                    <a:pt x="310096" y="141097"/>
                  </a:lnTo>
                  <a:lnTo>
                    <a:pt x="285099" y="104978"/>
                  </a:lnTo>
                  <a:lnTo>
                    <a:pt x="213190" y="33162"/>
                  </a:lnTo>
                  <a:lnTo>
                    <a:pt x="171419" y="7788"/>
                  </a:lnTo>
                  <a:lnTo>
                    <a:pt x="124572" y="0"/>
                  </a:lnTo>
                  <a:lnTo>
                    <a:pt x="78042" y="9637"/>
                  </a:lnTo>
                  <a:lnTo>
                    <a:pt x="37223" y="36541"/>
                  </a:lnTo>
                  <a:lnTo>
                    <a:pt x="9808" y="77189"/>
                  </a:lnTo>
                  <a:lnTo>
                    <a:pt x="0" y="123460"/>
                  </a:lnTo>
                  <a:lnTo>
                    <a:pt x="7957" y="170206"/>
                  </a:lnTo>
                  <a:lnTo>
                    <a:pt x="33839" y="212279"/>
                  </a:lnTo>
                  <a:lnTo>
                    <a:pt x="105749" y="284095"/>
                  </a:lnTo>
                  <a:lnTo>
                    <a:pt x="141558" y="309535"/>
                  </a:lnTo>
                  <a:lnTo>
                    <a:pt x="182840" y="320954"/>
                  </a:lnTo>
                  <a:lnTo>
                    <a:pt x="225549" y="317957"/>
                  </a:lnTo>
                  <a:lnTo>
                    <a:pt x="265642" y="300148"/>
                  </a:lnTo>
                  <a:lnTo>
                    <a:pt x="271782" y="306280"/>
                  </a:lnTo>
                </a:path>
              </a:pathLst>
            </a:custGeom>
            <a:ln w="9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1047" y="5856447"/>
              <a:ext cx="575310" cy="389255"/>
            </a:xfrm>
            <a:custGeom>
              <a:avLst/>
              <a:gdLst/>
              <a:ahLst/>
              <a:cxnLst/>
              <a:rect l="l" t="t" r="r" b="b"/>
              <a:pathLst>
                <a:path w="575310" h="389254">
                  <a:moveTo>
                    <a:pt x="541436" y="0"/>
                  </a:moveTo>
                  <a:lnTo>
                    <a:pt x="33839" y="0"/>
                  </a:lnTo>
                  <a:lnTo>
                    <a:pt x="20667" y="2655"/>
                  </a:lnTo>
                  <a:lnTo>
                    <a:pt x="9911" y="9898"/>
                  </a:lnTo>
                  <a:lnTo>
                    <a:pt x="2659" y="20640"/>
                  </a:lnTo>
                  <a:lnTo>
                    <a:pt x="0" y="33795"/>
                  </a:lnTo>
                  <a:lnTo>
                    <a:pt x="0" y="388651"/>
                  </a:lnTo>
                  <a:lnTo>
                    <a:pt x="575275" y="388651"/>
                  </a:lnTo>
                  <a:lnTo>
                    <a:pt x="575275" y="337958"/>
                  </a:lnTo>
                  <a:lnTo>
                    <a:pt x="50759" y="337958"/>
                  </a:lnTo>
                  <a:lnTo>
                    <a:pt x="50759" y="50693"/>
                  </a:lnTo>
                  <a:lnTo>
                    <a:pt x="575275" y="50693"/>
                  </a:lnTo>
                  <a:lnTo>
                    <a:pt x="575275" y="33795"/>
                  </a:lnTo>
                  <a:lnTo>
                    <a:pt x="572616" y="20640"/>
                  </a:lnTo>
                  <a:lnTo>
                    <a:pt x="565364" y="9898"/>
                  </a:lnTo>
                  <a:lnTo>
                    <a:pt x="554608" y="2655"/>
                  </a:lnTo>
                  <a:lnTo>
                    <a:pt x="541436" y="0"/>
                  </a:lnTo>
                  <a:close/>
                </a:path>
                <a:path w="575310" h="389254">
                  <a:moveTo>
                    <a:pt x="575275" y="50693"/>
                  </a:moveTo>
                  <a:lnTo>
                    <a:pt x="524516" y="50693"/>
                  </a:lnTo>
                  <a:lnTo>
                    <a:pt x="524516" y="337958"/>
                  </a:lnTo>
                  <a:lnTo>
                    <a:pt x="575275" y="337958"/>
                  </a:lnTo>
                  <a:lnTo>
                    <a:pt x="575275" y="506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1047" y="5856447"/>
              <a:ext cx="575310" cy="389255"/>
            </a:xfrm>
            <a:custGeom>
              <a:avLst/>
              <a:gdLst/>
              <a:ahLst/>
              <a:cxnLst/>
              <a:rect l="l" t="t" r="r" b="b"/>
              <a:pathLst>
                <a:path w="575310" h="389254">
                  <a:moveTo>
                    <a:pt x="524516" y="337958"/>
                  </a:moveTo>
                  <a:lnTo>
                    <a:pt x="50759" y="337958"/>
                  </a:lnTo>
                  <a:lnTo>
                    <a:pt x="50759" y="50693"/>
                  </a:lnTo>
                  <a:lnTo>
                    <a:pt x="524516" y="50693"/>
                  </a:lnTo>
                  <a:lnTo>
                    <a:pt x="524516" y="337958"/>
                  </a:lnTo>
                  <a:close/>
                </a:path>
                <a:path w="575310" h="389254">
                  <a:moveTo>
                    <a:pt x="575275" y="33795"/>
                  </a:moveTo>
                  <a:lnTo>
                    <a:pt x="572616" y="20640"/>
                  </a:lnTo>
                  <a:lnTo>
                    <a:pt x="565364" y="9898"/>
                  </a:lnTo>
                  <a:lnTo>
                    <a:pt x="554608" y="2655"/>
                  </a:lnTo>
                  <a:lnTo>
                    <a:pt x="541436" y="0"/>
                  </a:lnTo>
                  <a:lnTo>
                    <a:pt x="33839" y="0"/>
                  </a:lnTo>
                  <a:lnTo>
                    <a:pt x="20667" y="2655"/>
                  </a:lnTo>
                  <a:lnTo>
                    <a:pt x="9911" y="9898"/>
                  </a:lnTo>
                  <a:lnTo>
                    <a:pt x="2659" y="20640"/>
                  </a:lnTo>
                  <a:lnTo>
                    <a:pt x="0" y="33795"/>
                  </a:lnTo>
                  <a:lnTo>
                    <a:pt x="0" y="388651"/>
                  </a:lnTo>
                  <a:lnTo>
                    <a:pt x="575275" y="388651"/>
                  </a:lnTo>
                  <a:lnTo>
                    <a:pt x="575275" y="33795"/>
                  </a:lnTo>
                  <a:close/>
                </a:path>
              </a:pathLst>
            </a:custGeom>
            <a:ln w="9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9528" y="6278894"/>
              <a:ext cx="778510" cy="50800"/>
            </a:xfrm>
            <a:custGeom>
              <a:avLst/>
              <a:gdLst/>
              <a:ahLst/>
              <a:cxnLst/>
              <a:rect l="l" t="t" r="r" b="b"/>
              <a:pathLst>
                <a:path w="778510" h="50800">
                  <a:moveTo>
                    <a:pt x="778314" y="0"/>
                  </a:moveTo>
                  <a:lnTo>
                    <a:pt x="439916" y="0"/>
                  </a:lnTo>
                  <a:lnTo>
                    <a:pt x="440205" y="12828"/>
                  </a:lnTo>
                  <a:lnTo>
                    <a:pt x="436892" y="16609"/>
                  </a:lnTo>
                  <a:lnTo>
                    <a:pt x="342472" y="17186"/>
                  </a:lnTo>
                  <a:lnTo>
                    <a:pt x="338686" y="13877"/>
                  </a:lnTo>
                  <a:lnTo>
                    <a:pt x="338397" y="0"/>
                  </a:lnTo>
                  <a:lnTo>
                    <a:pt x="0" y="0"/>
                  </a:lnTo>
                  <a:lnTo>
                    <a:pt x="9911" y="40795"/>
                  </a:lnTo>
                  <a:lnTo>
                    <a:pt x="33839" y="50693"/>
                  </a:lnTo>
                  <a:lnTo>
                    <a:pt x="744474" y="50693"/>
                  </a:lnTo>
                  <a:lnTo>
                    <a:pt x="757643" y="48037"/>
                  </a:lnTo>
                  <a:lnTo>
                    <a:pt x="768400" y="40795"/>
                  </a:lnTo>
                  <a:lnTo>
                    <a:pt x="775654" y="30052"/>
                  </a:lnTo>
                  <a:lnTo>
                    <a:pt x="778314" y="16897"/>
                  </a:lnTo>
                  <a:lnTo>
                    <a:pt x="778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9528" y="6278894"/>
              <a:ext cx="778510" cy="50800"/>
            </a:xfrm>
            <a:custGeom>
              <a:avLst/>
              <a:gdLst/>
              <a:ahLst/>
              <a:cxnLst/>
              <a:rect l="l" t="t" r="r" b="b"/>
              <a:pathLst>
                <a:path w="778510" h="50800">
                  <a:moveTo>
                    <a:pt x="439916" y="0"/>
                  </a:moveTo>
                  <a:lnTo>
                    <a:pt x="439916" y="8448"/>
                  </a:lnTo>
                  <a:lnTo>
                    <a:pt x="440205" y="12828"/>
                  </a:lnTo>
                  <a:lnTo>
                    <a:pt x="436892" y="16609"/>
                  </a:lnTo>
                  <a:lnTo>
                    <a:pt x="432507" y="16897"/>
                  </a:lnTo>
                  <a:lnTo>
                    <a:pt x="432154" y="16919"/>
                  </a:lnTo>
                  <a:lnTo>
                    <a:pt x="431809" y="16919"/>
                  </a:lnTo>
                  <a:lnTo>
                    <a:pt x="431456" y="16897"/>
                  </a:lnTo>
                  <a:lnTo>
                    <a:pt x="346857" y="16897"/>
                  </a:lnTo>
                  <a:lnTo>
                    <a:pt x="338376" y="8800"/>
                  </a:lnTo>
                  <a:lnTo>
                    <a:pt x="338397" y="8448"/>
                  </a:lnTo>
                  <a:lnTo>
                    <a:pt x="338397" y="0"/>
                  </a:lnTo>
                  <a:lnTo>
                    <a:pt x="0" y="0"/>
                  </a:lnTo>
                  <a:lnTo>
                    <a:pt x="0" y="16897"/>
                  </a:lnTo>
                  <a:lnTo>
                    <a:pt x="2659" y="30052"/>
                  </a:lnTo>
                  <a:lnTo>
                    <a:pt x="9911" y="40795"/>
                  </a:lnTo>
                  <a:lnTo>
                    <a:pt x="20667" y="48037"/>
                  </a:lnTo>
                  <a:lnTo>
                    <a:pt x="33839" y="50693"/>
                  </a:lnTo>
                  <a:lnTo>
                    <a:pt x="744474" y="50693"/>
                  </a:lnTo>
                  <a:lnTo>
                    <a:pt x="757643" y="48037"/>
                  </a:lnTo>
                  <a:lnTo>
                    <a:pt x="768400" y="40795"/>
                  </a:lnTo>
                  <a:lnTo>
                    <a:pt x="775654" y="30052"/>
                  </a:lnTo>
                  <a:lnTo>
                    <a:pt x="778314" y="16897"/>
                  </a:lnTo>
                  <a:lnTo>
                    <a:pt x="778314" y="0"/>
                  </a:lnTo>
                  <a:lnTo>
                    <a:pt x="439916" y="0"/>
                  </a:lnTo>
                  <a:close/>
                </a:path>
              </a:pathLst>
            </a:custGeom>
            <a:ln w="98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314" y="5927556"/>
              <a:ext cx="246741" cy="24643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99888" y="5081135"/>
              <a:ext cx="780415" cy="612140"/>
            </a:xfrm>
            <a:custGeom>
              <a:avLst/>
              <a:gdLst/>
              <a:ahLst/>
              <a:cxnLst/>
              <a:rect l="l" t="t" r="r" b="b"/>
              <a:pathLst>
                <a:path w="780414" h="612139">
                  <a:moveTo>
                    <a:pt x="711854" y="0"/>
                  </a:moveTo>
                  <a:lnTo>
                    <a:pt x="279506" y="456053"/>
                  </a:lnTo>
                  <a:lnTo>
                    <a:pt x="71776" y="218604"/>
                  </a:lnTo>
                  <a:lnTo>
                    <a:pt x="0" y="294926"/>
                  </a:lnTo>
                  <a:lnTo>
                    <a:pt x="276128" y="611525"/>
                  </a:lnTo>
                  <a:lnTo>
                    <a:pt x="348749" y="536145"/>
                  </a:lnTo>
                  <a:lnTo>
                    <a:pt x="780253" y="79149"/>
                  </a:lnTo>
                  <a:lnTo>
                    <a:pt x="711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99888" y="5081135"/>
              <a:ext cx="780415" cy="612140"/>
            </a:xfrm>
            <a:custGeom>
              <a:avLst/>
              <a:gdLst/>
              <a:ahLst/>
              <a:cxnLst/>
              <a:rect l="l" t="t" r="r" b="b"/>
              <a:pathLst>
                <a:path w="780414" h="612139">
                  <a:moveTo>
                    <a:pt x="711854" y="0"/>
                  </a:moveTo>
                  <a:lnTo>
                    <a:pt x="279506" y="456053"/>
                  </a:lnTo>
                  <a:lnTo>
                    <a:pt x="71776" y="218604"/>
                  </a:lnTo>
                  <a:lnTo>
                    <a:pt x="0" y="294926"/>
                  </a:lnTo>
                  <a:lnTo>
                    <a:pt x="276128" y="611525"/>
                  </a:lnTo>
                  <a:lnTo>
                    <a:pt x="348749" y="536145"/>
                  </a:lnTo>
                  <a:lnTo>
                    <a:pt x="780253" y="79149"/>
                  </a:lnTo>
                  <a:lnTo>
                    <a:pt x="711854" y="0"/>
                  </a:lnTo>
                  <a:close/>
                </a:path>
              </a:pathLst>
            </a:custGeom>
            <a:ln w="105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54144" y="4324199"/>
              <a:ext cx="752475" cy="439420"/>
            </a:xfrm>
            <a:custGeom>
              <a:avLst/>
              <a:gdLst/>
              <a:ahLst/>
              <a:cxnLst/>
              <a:rect l="l" t="t" r="r" b="b"/>
              <a:pathLst>
                <a:path w="752475" h="439420">
                  <a:moveTo>
                    <a:pt x="437909" y="0"/>
                  </a:moveTo>
                  <a:lnTo>
                    <a:pt x="390431" y="3209"/>
                  </a:lnTo>
                  <a:lnTo>
                    <a:pt x="344902" y="12558"/>
                  </a:lnTo>
                  <a:lnTo>
                    <a:pt x="301747" y="27628"/>
                  </a:lnTo>
                  <a:lnTo>
                    <a:pt x="261389" y="48002"/>
                  </a:lnTo>
                  <a:lnTo>
                    <a:pt x="224251" y="73260"/>
                  </a:lnTo>
                  <a:lnTo>
                    <a:pt x="190758" y="102985"/>
                  </a:lnTo>
                  <a:lnTo>
                    <a:pt x="161334" y="136757"/>
                  </a:lnTo>
                  <a:lnTo>
                    <a:pt x="136401" y="174159"/>
                  </a:lnTo>
                  <a:lnTo>
                    <a:pt x="116384" y="214772"/>
                  </a:lnTo>
                  <a:lnTo>
                    <a:pt x="101707" y="258178"/>
                  </a:lnTo>
                  <a:lnTo>
                    <a:pt x="0" y="258178"/>
                  </a:lnTo>
                  <a:lnTo>
                    <a:pt x="180814" y="439092"/>
                  </a:lnTo>
                  <a:lnTo>
                    <a:pt x="361628" y="258178"/>
                  </a:lnTo>
                  <a:lnTo>
                    <a:pt x="260862" y="258178"/>
                  </a:lnTo>
                  <a:lnTo>
                    <a:pt x="284518" y="222305"/>
                  </a:lnTo>
                  <a:lnTo>
                    <a:pt x="315181" y="192356"/>
                  </a:lnTo>
                  <a:lnTo>
                    <a:pt x="351721" y="169508"/>
                  </a:lnTo>
                  <a:lnTo>
                    <a:pt x="393007" y="154937"/>
                  </a:lnTo>
                  <a:lnTo>
                    <a:pt x="437909" y="149819"/>
                  </a:lnTo>
                  <a:lnTo>
                    <a:pt x="474519" y="153249"/>
                  </a:lnTo>
                  <a:lnTo>
                    <a:pt x="509010" y="163128"/>
                  </a:lnTo>
                  <a:lnTo>
                    <a:pt x="540676" y="178837"/>
                  </a:lnTo>
                  <a:lnTo>
                    <a:pt x="568811" y="199758"/>
                  </a:lnTo>
                  <a:lnTo>
                    <a:pt x="752450" y="199758"/>
                  </a:lnTo>
                  <a:lnTo>
                    <a:pt x="728660" y="157088"/>
                  </a:lnTo>
                  <a:lnTo>
                    <a:pt x="699330" y="118459"/>
                  </a:lnTo>
                  <a:lnTo>
                    <a:pt x="665012" y="84380"/>
                  </a:lnTo>
                  <a:lnTo>
                    <a:pt x="626257" y="55357"/>
                  </a:lnTo>
                  <a:lnTo>
                    <a:pt x="583617" y="31900"/>
                  </a:lnTo>
                  <a:lnTo>
                    <a:pt x="537645" y="14516"/>
                  </a:lnTo>
                  <a:lnTo>
                    <a:pt x="488892" y="3713"/>
                  </a:lnTo>
                  <a:lnTo>
                    <a:pt x="437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354144" y="4324199"/>
              <a:ext cx="752475" cy="439420"/>
            </a:xfrm>
            <a:custGeom>
              <a:avLst/>
              <a:gdLst/>
              <a:ahLst/>
              <a:cxnLst/>
              <a:rect l="l" t="t" r="r" b="b"/>
              <a:pathLst>
                <a:path w="752475" h="439420">
                  <a:moveTo>
                    <a:pt x="180814" y="439092"/>
                  </a:moveTo>
                  <a:lnTo>
                    <a:pt x="361628" y="258178"/>
                  </a:lnTo>
                  <a:lnTo>
                    <a:pt x="260862" y="258178"/>
                  </a:lnTo>
                  <a:lnTo>
                    <a:pt x="284518" y="222305"/>
                  </a:lnTo>
                  <a:lnTo>
                    <a:pt x="315181" y="192356"/>
                  </a:lnTo>
                  <a:lnTo>
                    <a:pt x="351721" y="169508"/>
                  </a:lnTo>
                  <a:lnTo>
                    <a:pt x="393007" y="154937"/>
                  </a:lnTo>
                  <a:lnTo>
                    <a:pt x="437909" y="149819"/>
                  </a:lnTo>
                  <a:lnTo>
                    <a:pt x="474519" y="153249"/>
                  </a:lnTo>
                  <a:lnTo>
                    <a:pt x="509010" y="163128"/>
                  </a:lnTo>
                  <a:lnTo>
                    <a:pt x="540676" y="178837"/>
                  </a:lnTo>
                  <a:lnTo>
                    <a:pt x="568811" y="199758"/>
                  </a:lnTo>
                  <a:lnTo>
                    <a:pt x="752450" y="199758"/>
                  </a:lnTo>
                  <a:lnTo>
                    <a:pt x="728660" y="157088"/>
                  </a:lnTo>
                  <a:lnTo>
                    <a:pt x="699330" y="118459"/>
                  </a:lnTo>
                  <a:lnTo>
                    <a:pt x="665012" y="84380"/>
                  </a:lnTo>
                  <a:lnTo>
                    <a:pt x="626257" y="55357"/>
                  </a:lnTo>
                  <a:lnTo>
                    <a:pt x="583617" y="31900"/>
                  </a:lnTo>
                  <a:lnTo>
                    <a:pt x="537645" y="14516"/>
                  </a:lnTo>
                  <a:lnTo>
                    <a:pt x="488892" y="3713"/>
                  </a:lnTo>
                  <a:lnTo>
                    <a:pt x="437909" y="0"/>
                  </a:lnTo>
                  <a:lnTo>
                    <a:pt x="390431" y="3209"/>
                  </a:lnTo>
                  <a:lnTo>
                    <a:pt x="344902" y="12558"/>
                  </a:lnTo>
                  <a:lnTo>
                    <a:pt x="301747" y="27628"/>
                  </a:lnTo>
                  <a:lnTo>
                    <a:pt x="261389" y="48002"/>
                  </a:lnTo>
                  <a:lnTo>
                    <a:pt x="224251" y="73260"/>
                  </a:lnTo>
                  <a:lnTo>
                    <a:pt x="190758" y="102985"/>
                  </a:lnTo>
                  <a:lnTo>
                    <a:pt x="161334" y="136757"/>
                  </a:lnTo>
                  <a:lnTo>
                    <a:pt x="136401" y="174159"/>
                  </a:lnTo>
                  <a:lnTo>
                    <a:pt x="116384" y="214772"/>
                  </a:lnTo>
                  <a:lnTo>
                    <a:pt x="101707" y="258178"/>
                  </a:lnTo>
                  <a:lnTo>
                    <a:pt x="0" y="258178"/>
                  </a:lnTo>
                  <a:lnTo>
                    <a:pt x="180814" y="439092"/>
                  </a:lnTo>
                  <a:close/>
                </a:path>
              </a:pathLst>
            </a:custGeom>
            <a:ln w="10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76570" y="4582378"/>
              <a:ext cx="752475" cy="439420"/>
            </a:xfrm>
            <a:custGeom>
              <a:avLst/>
              <a:gdLst/>
              <a:ahLst/>
              <a:cxnLst/>
              <a:rect l="l" t="t" r="r" b="b"/>
              <a:pathLst>
                <a:path w="752475" h="439420">
                  <a:moveTo>
                    <a:pt x="571636" y="0"/>
                  </a:moveTo>
                  <a:lnTo>
                    <a:pt x="390822" y="180913"/>
                  </a:lnTo>
                  <a:lnTo>
                    <a:pt x="492530" y="180913"/>
                  </a:lnTo>
                  <a:lnTo>
                    <a:pt x="468873" y="216787"/>
                  </a:lnTo>
                  <a:lnTo>
                    <a:pt x="438210" y="246736"/>
                  </a:lnTo>
                  <a:lnTo>
                    <a:pt x="401671" y="269583"/>
                  </a:lnTo>
                  <a:lnTo>
                    <a:pt x="360385" y="284155"/>
                  </a:lnTo>
                  <a:lnTo>
                    <a:pt x="315483" y="289273"/>
                  </a:lnTo>
                  <a:lnTo>
                    <a:pt x="278872" y="285843"/>
                  </a:lnTo>
                  <a:lnTo>
                    <a:pt x="244381" y="275964"/>
                  </a:lnTo>
                  <a:lnTo>
                    <a:pt x="212715" y="260254"/>
                  </a:lnTo>
                  <a:lnTo>
                    <a:pt x="184581" y="239333"/>
                  </a:lnTo>
                  <a:lnTo>
                    <a:pt x="0" y="239333"/>
                  </a:lnTo>
                  <a:lnTo>
                    <a:pt x="24062" y="282004"/>
                  </a:lnTo>
                  <a:lnTo>
                    <a:pt x="53532" y="320632"/>
                  </a:lnTo>
                  <a:lnTo>
                    <a:pt x="87901" y="354712"/>
                  </a:lnTo>
                  <a:lnTo>
                    <a:pt x="126664" y="383734"/>
                  </a:lnTo>
                  <a:lnTo>
                    <a:pt x="169311" y="407191"/>
                  </a:lnTo>
                  <a:lnTo>
                    <a:pt x="215334" y="424575"/>
                  </a:lnTo>
                  <a:lnTo>
                    <a:pt x="264228" y="435378"/>
                  </a:lnTo>
                  <a:lnTo>
                    <a:pt x="315483" y="439092"/>
                  </a:lnTo>
                  <a:lnTo>
                    <a:pt x="362961" y="435883"/>
                  </a:lnTo>
                  <a:lnTo>
                    <a:pt x="408489" y="426534"/>
                  </a:lnTo>
                  <a:lnTo>
                    <a:pt x="451644" y="411463"/>
                  </a:lnTo>
                  <a:lnTo>
                    <a:pt x="492002" y="391090"/>
                  </a:lnTo>
                  <a:lnTo>
                    <a:pt x="529140" y="365831"/>
                  </a:lnTo>
                  <a:lnTo>
                    <a:pt x="562633" y="336107"/>
                  </a:lnTo>
                  <a:lnTo>
                    <a:pt x="592058" y="302335"/>
                  </a:lnTo>
                  <a:lnTo>
                    <a:pt x="616990" y="264932"/>
                  </a:lnTo>
                  <a:lnTo>
                    <a:pt x="637007" y="224319"/>
                  </a:lnTo>
                  <a:lnTo>
                    <a:pt x="651684" y="180913"/>
                  </a:lnTo>
                  <a:lnTo>
                    <a:pt x="752450" y="180913"/>
                  </a:lnTo>
                  <a:lnTo>
                    <a:pt x="571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476570" y="4582378"/>
              <a:ext cx="752475" cy="439420"/>
            </a:xfrm>
            <a:custGeom>
              <a:avLst/>
              <a:gdLst/>
              <a:ahLst/>
              <a:cxnLst/>
              <a:rect l="l" t="t" r="r" b="b"/>
              <a:pathLst>
                <a:path w="752475" h="439420">
                  <a:moveTo>
                    <a:pt x="752450" y="180913"/>
                  </a:moveTo>
                  <a:lnTo>
                    <a:pt x="571636" y="0"/>
                  </a:lnTo>
                  <a:lnTo>
                    <a:pt x="390822" y="180913"/>
                  </a:lnTo>
                  <a:lnTo>
                    <a:pt x="492530" y="180913"/>
                  </a:lnTo>
                  <a:lnTo>
                    <a:pt x="468873" y="216787"/>
                  </a:lnTo>
                  <a:lnTo>
                    <a:pt x="438210" y="246736"/>
                  </a:lnTo>
                  <a:lnTo>
                    <a:pt x="401671" y="269583"/>
                  </a:lnTo>
                  <a:lnTo>
                    <a:pt x="360385" y="284155"/>
                  </a:lnTo>
                  <a:lnTo>
                    <a:pt x="315483" y="289273"/>
                  </a:lnTo>
                  <a:lnTo>
                    <a:pt x="278872" y="285843"/>
                  </a:lnTo>
                  <a:lnTo>
                    <a:pt x="244381" y="275964"/>
                  </a:lnTo>
                  <a:lnTo>
                    <a:pt x="212715" y="260254"/>
                  </a:lnTo>
                  <a:lnTo>
                    <a:pt x="184581" y="239333"/>
                  </a:lnTo>
                  <a:lnTo>
                    <a:pt x="0" y="239333"/>
                  </a:lnTo>
                  <a:lnTo>
                    <a:pt x="24062" y="282004"/>
                  </a:lnTo>
                  <a:lnTo>
                    <a:pt x="53532" y="320632"/>
                  </a:lnTo>
                  <a:lnTo>
                    <a:pt x="87901" y="354712"/>
                  </a:lnTo>
                  <a:lnTo>
                    <a:pt x="126664" y="383734"/>
                  </a:lnTo>
                  <a:lnTo>
                    <a:pt x="169311" y="407191"/>
                  </a:lnTo>
                  <a:lnTo>
                    <a:pt x="215334" y="424575"/>
                  </a:lnTo>
                  <a:lnTo>
                    <a:pt x="264228" y="435378"/>
                  </a:lnTo>
                  <a:lnTo>
                    <a:pt x="315483" y="439092"/>
                  </a:lnTo>
                  <a:lnTo>
                    <a:pt x="362961" y="435883"/>
                  </a:lnTo>
                  <a:lnTo>
                    <a:pt x="408489" y="426534"/>
                  </a:lnTo>
                  <a:lnTo>
                    <a:pt x="451644" y="411463"/>
                  </a:lnTo>
                  <a:lnTo>
                    <a:pt x="492002" y="391090"/>
                  </a:lnTo>
                  <a:lnTo>
                    <a:pt x="529140" y="365831"/>
                  </a:lnTo>
                  <a:lnTo>
                    <a:pt x="562633" y="336107"/>
                  </a:lnTo>
                  <a:lnTo>
                    <a:pt x="592058" y="302335"/>
                  </a:lnTo>
                  <a:lnTo>
                    <a:pt x="616990" y="264932"/>
                  </a:lnTo>
                  <a:lnTo>
                    <a:pt x="637007" y="224319"/>
                  </a:lnTo>
                  <a:lnTo>
                    <a:pt x="651684" y="180913"/>
                  </a:lnTo>
                  <a:lnTo>
                    <a:pt x="752450" y="180913"/>
                  </a:lnTo>
                  <a:close/>
                </a:path>
              </a:pathLst>
            </a:custGeom>
            <a:ln w="10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519566" y="3503372"/>
              <a:ext cx="556260" cy="569595"/>
            </a:xfrm>
            <a:custGeom>
              <a:avLst/>
              <a:gdLst/>
              <a:ahLst/>
              <a:cxnLst/>
              <a:rect l="l" t="t" r="r" b="b"/>
              <a:pathLst>
                <a:path w="556260" h="569595">
                  <a:moveTo>
                    <a:pt x="18834" y="361890"/>
                  </a:moveTo>
                  <a:lnTo>
                    <a:pt x="0" y="361890"/>
                  </a:lnTo>
                  <a:lnTo>
                    <a:pt x="0" y="569186"/>
                  </a:lnTo>
                  <a:lnTo>
                    <a:pt x="24829" y="569186"/>
                  </a:lnTo>
                  <a:lnTo>
                    <a:pt x="43675" y="550341"/>
                  </a:lnTo>
                  <a:lnTo>
                    <a:pt x="18834" y="550341"/>
                  </a:lnTo>
                  <a:lnTo>
                    <a:pt x="18834" y="361890"/>
                  </a:lnTo>
                  <a:close/>
                </a:path>
                <a:path w="556260" h="569595">
                  <a:moveTo>
                    <a:pt x="517713" y="0"/>
                  </a:moveTo>
                  <a:lnTo>
                    <a:pt x="351206" y="166528"/>
                  </a:lnTo>
                  <a:lnTo>
                    <a:pt x="364516" y="179853"/>
                  </a:lnTo>
                  <a:lnTo>
                    <a:pt x="508414" y="35876"/>
                  </a:lnTo>
                  <a:lnTo>
                    <a:pt x="553572" y="35876"/>
                  </a:lnTo>
                  <a:lnTo>
                    <a:pt x="517713" y="0"/>
                  </a:lnTo>
                  <a:close/>
                </a:path>
                <a:path w="556260" h="569595">
                  <a:moveTo>
                    <a:pt x="553572" y="35876"/>
                  </a:moveTo>
                  <a:lnTo>
                    <a:pt x="508476" y="35876"/>
                  </a:lnTo>
                  <a:lnTo>
                    <a:pt x="508539" y="85485"/>
                  </a:lnTo>
                  <a:lnTo>
                    <a:pt x="527374" y="66651"/>
                  </a:lnTo>
                  <a:lnTo>
                    <a:pt x="527421" y="36434"/>
                  </a:lnTo>
                  <a:lnTo>
                    <a:pt x="554129" y="36434"/>
                  </a:lnTo>
                  <a:lnTo>
                    <a:pt x="553572" y="35876"/>
                  </a:lnTo>
                  <a:close/>
                </a:path>
                <a:path w="556260" h="569595">
                  <a:moveTo>
                    <a:pt x="554129" y="36434"/>
                  </a:moveTo>
                  <a:lnTo>
                    <a:pt x="527421" y="36434"/>
                  </a:lnTo>
                  <a:lnTo>
                    <a:pt x="542541" y="51485"/>
                  </a:lnTo>
                  <a:lnTo>
                    <a:pt x="555860" y="38165"/>
                  </a:lnTo>
                  <a:lnTo>
                    <a:pt x="554129" y="36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519566" y="3865262"/>
              <a:ext cx="25400" cy="207645"/>
            </a:xfrm>
            <a:custGeom>
              <a:avLst/>
              <a:gdLst/>
              <a:ahLst/>
              <a:cxnLst/>
              <a:rect l="l" t="t" r="r" b="b"/>
              <a:pathLst>
                <a:path w="25400" h="207645">
                  <a:moveTo>
                    <a:pt x="0" y="0"/>
                  </a:moveTo>
                  <a:lnTo>
                    <a:pt x="0" y="207296"/>
                  </a:lnTo>
                  <a:lnTo>
                    <a:pt x="24829" y="207296"/>
                  </a:lnTo>
                </a:path>
              </a:pathLst>
            </a:custGeom>
            <a:ln w="10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5277" y="3497877"/>
              <a:ext cx="215644" cy="1908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19566" y="3865262"/>
              <a:ext cx="43815" cy="188595"/>
            </a:xfrm>
            <a:custGeom>
              <a:avLst/>
              <a:gdLst/>
              <a:ahLst/>
              <a:cxnLst/>
              <a:rect l="l" t="t" r="r" b="b"/>
              <a:pathLst>
                <a:path w="43814" h="188595">
                  <a:moveTo>
                    <a:pt x="43675" y="188451"/>
                  </a:moveTo>
                  <a:lnTo>
                    <a:pt x="18834" y="188451"/>
                  </a:lnTo>
                  <a:lnTo>
                    <a:pt x="18834" y="0"/>
                  </a:lnTo>
                  <a:lnTo>
                    <a:pt x="0" y="0"/>
                  </a:lnTo>
                </a:path>
              </a:pathLst>
            </a:custGeom>
            <a:ln w="109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582667" y="5768889"/>
              <a:ext cx="290195" cy="628015"/>
            </a:xfrm>
            <a:custGeom>
              <a:avLst/>
              <a:gdLst/>
              <a:ahLst/>
              <a:cxnLst/>
              <a:rect l="l" t="t" r="r" b="b"/>
              <a:pathLst>
                <a:path w="290195" h="628014">
                  <a:moveTo>
                    <a:pt x="35032" y="467360"/>
                  </a:moveTo>
                  <a:lnTo>
                    <a:pt x="0" y="500878"/>
                  </a:lnTo>
                  <a:lnTo>
                    <a:pt x="13099" y="514491"/>
                  </a:lnTo>
                  <a:lnTo>
                    <a:pt x="27314" y="526875"/>
                  </a:lnTo>
                  <a:lnTo>
                    <a:pt x="73569" y="553908"/>
                  </a:lnTo>
                  <a:lnTo>
                    <a:pt x="120498" y="563972"/>
                  </a:lnTo>
                  <a:lnTo>
                    <a:pt x="120498" y="628015"/>
                  </a:lnTo>
                  <a:lnTo>
                    <a:pt x="164289" y="628015"/>
                  </a:lnTo>
                  <a:lnTo>
                    <a:pt x="164289" y="562292"/>
                  </a:lnTo>
                  <a:lnTo>
                    <a:pt x="200836" y="551856"/>
                  </a:lnTo>
                  <a:lnTo>
                    <a:pt x="233770" y="533457"/>
                  </a:lnTo>
                  <a:lnTo>
                    <a:pt x="252836" y="515337"/>
                  </a:lnTo>
                  <a:lnTo>
                    <a:pt x="120498" y="515337"/>
                  </a:lnTo>
                  <a:lnTo>
                    <a:pt x="96110" y="509504"/>
                  </a:lnTo>
                  <a:lnTo>
                    <a:pt x="73796" y="498907"/>
                  </a:lnTo>
                  <a:lnTo>
                    <a:pt x="53467" y="484530"/>
                  </a:lnTo>
                  <a:lnTo>
                    <a:pt x="35032" y="467360"/>
                  </a:lnTo>
                  <a:close/>
                </a:path>
                <a:path w="290195" h="628014">
                  <a:moveTo>
                    <a:pt x="164288" y="0"/>
                  </a:moveTo>
                  <a:lnTo>
                    <a:pt x="120497" y="0"/>
                  </a:lnTo>
                  <a:lnTo>
                    <a:pt x="120497" y="66233"/>
                  </a:lnTo>
                  <a:lnTo>
                    <a:pt x="109356" y="68843"/>
                  </a:lnTo>
                  <a:lnTo>
                    <a:pt x="41540" y="111004"/>
                  </a:lnTo>
                  <a:lnTo>
                    <a:pt x="17890" y="150833"/>
                  </a:lnTo>
                  <a:lnTo>
                    <a:pt x="8868" y="196193"/>
                  </a:lnTo>
                  <a:lnTo>
                    <a:pt x="16713" y="242224"/>
                  </a:lnTo>
                  <a:lnTo>
                    <a:pt x="34192" y="272268"/>
                  </a:lnTo>
                  <a:lnTo>
                    <a:pt x="58780" y="294665"/>
                  </a:lnTo>
                  <a:lnTo>
                    <a:pt x="88280" y="311325"/>
                  </a:lnTo>
                  <a:lnTo>
                    <a:pt x="120497" y="324158"/>
                  </a:lnTo>
                  <a:lnTo>
                    <a:pt x="120498" y="515337"/>
                  </a:lnTo>
                  <a:lnTo>
                    <a:pt x="252836" y="515337"/>
                  </a:lnTo>
                  <a:lnTo>
                    <a:pt x="254911" y="513366"/>
                  </a:lnTo>
                  <a:lnTo>
                    <a:pt x="164288" y="513366"/>
                  </a:lnTo>
                  <a:lnTo>
                    <a:pt x="164288" y="338909"/>
                  </a:lnTo>
                  <a:lnTo>
                    <a:pt x="259625" y="338909"/>
                  </a:lnTo>
                  <a:lnTo>
                    <a:pt x="251359" y="328612"/>
                  </a:lnTo>
                  <a:lnTo>
                    <a:pt x="231617" y="314765"/>
                  </a:lnTo>
                  <a:lnTo>
                    <a:pt x="209959" y="304094"/>
                  </a:lnTo>
                  <a:lnTo>
                    <a:pt x="187233" y="295587"/>
                  </a:lnTo>
                  <a:lnTo>
                    <a:pt x="164288" y="288229"/>
                  </a:lnTo>
                  <a:lnTo>
                    <a:pt x="164288" y="274209"/>
                  </a:lnTo>
                  <a:lnTo>
                    <a:pt x="120497" y="274209"/>
                  </a:lnTo>
                  <a:lnTo>
                    <a:pt x="110759" y="270204"/>
                  </a:lnTo>
                  <a:lnTo>
                    <a:pt x="62991" y="223356"/>
                  </a:lnTo>
                  <a:lnTo>
                    <a:pt x="59090" y="187783"/>
                  </a:lnTo>
                  <a:lnTo>
                    <a:pt x="70693" y="153471"/>
                  </a:lnTo>
                  <a:lnTo>
                    <a:pt x="101966" y="123565"/>
                  </a:lnTo>
                  <a:lnTo>
                    <a:pt x="120497" y="115817"/>
                  </a:lnTo>
                  <a:lnTo>
                    <a:pt x="164288" y="115817"/>
                  </a:lnTo>
                  <a:lnTo>
                    <a:pt x="164288" y="111655"/>
                  </a:lnTo>
                  <a:lnTo>
                    <a:pt x="273069" y="111655"/>
                  </a:lnTo>
                  <a:lnTo>
                    <a:pt x="252847" y="94532"/>
                  </a:lnTo>
                  <a:lnTo>
                    <a:pt x="225468" y="78855"/>
                  </a:lnTo>
                  <a:lnTo>
                    <a:pt x="195708" y="68387"/>
                  </a:lnTo>
                  <a:lnTo>
                    <a:pt x="164288" y="63458"/>
                  </a:lnTo>
                  <a:lnTo>
                    <a:pt x="164288" y="0"/>
                  </a:lnTo>
                  <a:close/>
                </a:path>
                <a:path w="290195" h="628014">
                  <a:moveTo>
                    <a:pt x="259625" y="338909"/>
                  </a:moveTo>
                  <a:lnTo>
                    <a:pt x="164288" y="338909"/>
                  </a:lnTo>
                  <a:lnTo>
                    <a:pt x="186586" y="347164"/>
                  </a:lnTo>
                  <a:lnTo>
                    <a:pt x="208070" y="357904"/>
                  </a:lnTo>
                  <a:lnTo>
                    <a:pt x="226311" y="372602"/>
                  </a:lnTo>
                  <a:lnTo>
                    <a:pt x="238879" y="392728"/>
                  </a:lnTo>
                  <a:lnTo>
                    <a:pt x="243531" y="417157"/>
                  </a:lnTo>
                  <a:lnTo>
                    <a:pt x="240457" y="442312"/>
                  </a:lnTo>
                  <a:lnTo>
                    <a:pt x="216035" y="485981"/>
                  </a:lnTo>
                  <a:lnTo>
                    <a:pt x="178610" y="509385"/>
                  </a:lnTo>
                  <a:lnTo>
                    <a:pt x="164288" y="513366"/>
                  </a:lnTo>
                  <a:lnTo>
                    <a:pt x="254911" y="513366"/>
                  </a:lnTo>
                  <a:lnTo>
                    <a:pt x="261012" y="507568"/>
                  </a:lnTo>
                  <a:lnTo>
                    <a:pt x="280480" y="474662"/>
                  </a:lnTo>
                  <a:lnTo>
                    <a:pt x="290176" y="436469"/>
                  </a:lnTo>
                  <a:lnTo>
                    <a:pt x="289020" y="396900"/>
                  </a:lnTo>
                  <a:lnTo>
                    <a:pt x="276313" y="359699"/>
                  </a:lnTo>
                  <a:lnTo>
                    <a:pt x="259625" y="338909"/>
                  </a:lnTo>
                  <a:close/>
                </a:path>
                <a:path w="290195" h="628014">
                  <a:moveTo>
                    <a:pt x="164288" y="115817"/>
                  </a:moveTo>
                  <a:lnTo>
                    <a:pt x="120497" y="115817"/>
                  </a:lnTo>
                  <a:lnTo>
                    <a:pt x="120497" y="274209"/>
                  </a:lnTo>
                  <a:lnTo>
                    <a:pt x="164288" y="274209"/>
                  </a:lnTo>
                  <a:lnTo>
                    <a:pt x="164288" y="115817"/>
                  </a:lnTo>
                  <a:close/>
                </a:path>
                <a:path w="290195" h="628014">
                  <a:moveTo>
                    <a:pt x="273069" y="111655"/>
                  </a:moveTo>
                  <a:lnTo>
                    <a:pt x="164288" y="111655"/>
                  </a:lnTo>
                  <a:lnTo>
                    <a:pt x="185960" y="115655"/>
                  </a:lnTo>
                  <a:lnTo>
                    <a:pt x="206453" y="123302"/>
                  </a:lnTo>
                  <a:lnTo>
                    <a:pt x="225314" y="134382"/>
                  </a:lnTo>
                  <a:lnTo>
                    <a:pt x="242090" y="148679"/>
                  </a:lnTo>
                  <a:lnTo>
                    <a:pt x="277123" y="115087"/>
                  </a:lnTo>
                  <a:lnTo>
                    <a:pt x="273069" y="111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582667" y="5768889"/>
              <a:ext cx="290195" cy="628015"/>
            </a:xfrm>
            <a:custGeom>
              <a:avLst/>
              <a:gdLst/>
              <a:ahLst/>
              <a:cxnLst/>
              <a:rect l="l" t="t" r="r" b="b"/>
              <a:pathLst>
                <a:path w="290195" h="628014">
                  <a:moveTo>
                    <a:pt x="251359" y="328612"/>
                  </a:moveTo>
                  <a:lnTo>
                    <a:pt x="231617" y="314765"/>
                  </a:lnTo>
                  <a:lnTo>
                    <a:pt x="209959" y="304094"/>
                  </a:lnTo>
                  <a:lnTo>
                    <a:pt x="187233" y="295587"/>
                  </a:lnTo>
                  <a:lnTo>
                    <a:pt x="164288" y="288229"/>
                  </a:lnTo>
                  <a:lnTo>
                    <a:pt x="164288" y="111655"/>
                  </a:lnTo>
                  <a:lnTo>
                    <a:pt x="185960" y="115655"/>
                  </a:lnTo>
                  <a:lnTo>
                    <a:pt x="206453" y="123302"/>
                  </a:lnTo>
                  <a:lnTo>
                    <a:pt x="225314" y="134382"/>
                  </a:lnTo>
                  <a:lnTo>
                    <a:pt x="242090" y="148678"/>
                  </a:lnTo>
                  <a:lnTo>
                    <a:pt x="277123" y="115087"/>
                  </a:lnTo>
                  <a:lnTo>
                    <a:pt x="252847" y="94532"/>
                  </a:lnTo>
                  <a:lnTo>
                    <a:pt x="225468" y="78855"/>
                  </a:lnTo>
                  <a:lnTo>
                    <a:pt x="195708" y="68387"/>
                  </a:lnTo>
                  <a:lnTo>
                    <a:pt x="164288" y="63458"/>
                  </a:lnTo>
                  <a:lnTo>
                    <a:pt x="164288" y="0"/>
                  </a:lnTo>
                  <a:lnTo>
                    <a:pt x="120497" y="0"/>
                  </a:lnTo>
                  <a:lnTo>
                    <a:pt x="120497" y="66233"/>
                  </a:lnTo>
                  <a:lnTo>
                    <a:pt x="109356" y="68843"/>
                  </a:lnTo>
                  <a:lnTo>
                    <a:pt x="41540" y="111004"/>
                  </a:lnTo>
                  <a:lnTo>
                    <a:pt x="17890" y="150833"/>
                  </a:lnTo>
                  <a:lnTo>
                    <a:pt x="8868" y="196193"/>
                  </a:lnTo>
                  <a:lnTo>
                    <a:pt x="16713" y="242224"/>
                  </a:lnTo>
                  <a:lnTo>
                    <a:pt x="34192" y="272268"/>
                  </a:lnTo>
                  <a:lnTo>
                    <a:pt x="58780" y="294665"/>
                  </a:lnTo>
                  <a:lnTo>
                    <a:pt x="88280" y="311325"/>
                  </a:lnTo>
                  <a:lnTo>
                    <a:pt x="120497" y="324158"/>
                  </a:lnTo>
                  <a:lnTo>
                    <a:pt x="120498" y="515337"/>
                  </a:lnTo>
                  <a:lnTo>
                    <a:pt x="96110" y="509504"/>
                  </a:lnTo>
                  <a:lnTo>
                    <a:pt x="73796" y="498907"/>
                  </a:lnTo>
                  <a:lnTo>
                    <a:pt x="53467" y="484530"/>
                  </a:lnTo>
                  <a:lnTo>
                    <a:pt x="35032" y="467360"/>
                  </a:lnTo>
                  <a:lnTo>
                    <a:pt x="0" y="500878"/>
                  </a:lnTo>
                  <a:lnTo>
                    <a:pt x="42561" y="537964"/>
                  </a:lnTo>
                  <a:lnTo>
                    <a:pt x="88865" y="558714"/>
                  </a:lnTo>
                  <a:lnTo>
                    <a:pt x="120498" y="563972"/>
                  </a:lnTo>
                  <a:lnTo>
                    <a:pt x="120498" y="628015"/>
                  </a:lnTo>
                  <a:lnTo>
                    <a:pt x="164289" y="628015"/>
                  </a:lnTo>
                  <a:lnTo>
                    <a:pt x="164289" y="562292"/>
                  </a:lnTo>
                  <a:lnTo>
                    <a:pt x="200836" y="551855"/>
                  </a:lnTo>
                  <a:lnTo>
                    <a:pt x="233770" y="533457"/>
                  </a:lnTo>
                  <a:lnTo>
                    <a:pt x="261012" y="507568"/>
                  </a:lnTo>
                  <a:lnTo>
                    <a:pt x="280480" y="474662"/>
                  </a:lnTo>
                  <a:lnTo>
                    <a:pt x="290176" y="436469"/>
                  </a:lnTo>
                  <a:lnTo>
                    <a:pt x="289020" y="396900"/>
                  </a:lnTo>
                  <a:lnTo>
                    <a:pt x="276313" y="359699"/>
                  </a:lnTo>
                  <a:lnTo>
                    <a:pt x="251359" y="328612"/>
                  </a:lnTo>
                  <a:close/>
                </a:path>
              </a:pathLst>
            </a:custGeom>
            <a:ln w="8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7500" y="5880449"/>
              <a:ext cx="69923" cy="1669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2698" y="6103541"/>
              <a:ext cx="87757" cy="1829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7900" y="775716"/>
              <a:ext cx="6074663" cy="336956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295146" y="3735451"/>
            <a:ext cx="11880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Email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achmen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04950" y="4495622"/>
            <a:ext cx="103949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oads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04950" y="5299075"/>
            <a:ext cx="10013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Email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links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04950" y="5917183"/>
            <a:ext cx="1251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links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9363" y="1360373"/>
            <a:ext cx="443230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malware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encrypts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specifically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asking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restore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access.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7677" y="2920949"/>
            <a:ext cx="100584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FFFFFF"/>
                </a:solidFill>
                <a:latin typeface="Georgia"/>
                <a:cs typeface="Georgia"/>
              </a:rPr>
              <a:t>How?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27652" y="3682745"/>
            <a:ext cx="1535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Regular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backups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80991" y="4477257"/>
            <a:ext cx="799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80991" y="5237226"/>
            <a:ext cx="1218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Verify</a:t>
            </a:r>
            <a:r>
              <a:rPr dirty="0" sz="1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emails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74594" y="2871038"/>
            <a:ext cx="272796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FFFFFF"/>
                </a:solidFill>
                <a:latin typeface="Georgia"/>
                <a:cs typeface="Georgia"/>
              </a:rPr>
              <a:t>Protect</a:t>
            </a:r>
            <a:r>
              <a:rPr dirty="0" sz="3000" spc="-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Georgia"/>
                <a:cs typeface="Georgia"/>
              </a:rPr>
              <a:t>Yourself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43527" y="5919012"/>
            <a:ext cx="9975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Don’t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PAY!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524" y="709421"/>
            <a:ext cx="81229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</a:rPr>
              <a:t>Why</a:t>
            </a:r>
            <a:r>
              <a:rPr dirty="0" sz="3200" spc="-10">
                <a:solidFill>
                  <a:srgbClr val="FFFFFF"/>
                </a:solidFill>
              </a:rPr>
              <a:t> is</a:t>
            </a:r>
            <a:r>
              <a:rPr dirty="0" sz="3200">
                <a:solidFill>
                  <a:srgbClr val="FFFFFF"/>
                </a:solidFill>
              </a:rPr>
              <a:t> Cyber</a:t>
            </a:r>
            <a:r>
              <a:rPr dirty="0" sz="3200" spc="-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awareness</a:t>
            </a:r>
            <a:r>
              <a:rPr dirty="0" sz="3200" spc="-3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so </a:t>
            </a:r>
            <a:r>
              <a:rPr dirty="0" sz="3200" spc="-5">
                <a:solidFill>
                  <a:srgbClr val="FFFFFF"/>
                </a:solidFill>
              </a:rPr>
              <a:t>important?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623929" y="619760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9467" y="1502663"/>
            <a:ext cx="4742688" cy="42580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5136" y="2357754"/>
            <a:ext cx="277685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Everything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CONNECTED!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documents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Identity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Finances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footprint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2024-01-26T10:40:18Z</dcterms:created>
  <dcterms:modified xsi:type="dcterms:W3CDTF">2024-01-26T10:40:18Z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2024-01-26T00:00:00Z</vt:filetime>
  </property>
</Properties>
</file>