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CdV9Lyua/tsIRVX3GIZf5VQot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12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Box">
  <p:cSld name="Title Slide with Box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fmla="val 9641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/>
          <p:nvPr>
            <p:ph idx="1" type="body"/>
          </p:nvPr>
        </p:nvSpPr>
        <p:spPr>
          <a:xfrm>
            <a:off x="489745" y="1957386"/>
            <a:ext cx="8164510" cy="4387851"/>
          </a:xfrm>
          <a:prstGeom prst="roundRect">
            <a:avLst>
              <a:gd fmla="val 2585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/>
          <p:nvPr>
            <p:ph type="title"/>
          </p:nvPr>
        </p:nvSpPr>
        <p:spPr>
          <a:xfrm>
            <a:off x="449036" y="765175"/>
            <a:ext cx="8254093" cy="904599"/>
          </a:xfrm>
          <a:prstGeom prst="roundRect">
            <a:avLst>
              <a:gd fmla="val 9641" name="adj"/>
            </a:avLst>
          </a:prstGeom>
          <a:solidFill>
            <a:srgbClr val="08733B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Growing Things Using Hydroponics</a:t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55650" y="1836247"/>
            <a:ext cx="76327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Everyone knows that to grow plants you need four things. </a:t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55650" y="2252018"/>
            <a:ext cx="3816350" cy="2940467"/>
          </a:xfrm>
          <a:prstGeom prst="roundRect">
            <a:avLst>
              <a:gd fmla="val 16667" name="adj"/>
            </a:avLst>
          </a:prstGeom>
          <a:solidFill>
            <a:srgbClr val="B9D0BC"/>
          </a:solidFill>
          <a:ln>
            <a:noFill/>
          </a:ln>
        </p:spPr>
        <p:txBody>
          <a:bodyPr anchorCtr="0" anchor="ctr" bIns="45700" lIns="72000" spcFirstLastPara="1" rIns="91425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Can you remember what they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are?</a:t>
            </a:r>
            <a:endParaRPr/>
          </a:p>
          <a:p>
            <a:pPr indent="-2857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endParaRPr/>
          </a:p>
          <a:p>
            <a:pPr indent="-2857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water </a:t>
            </a:r>
            <a:endParaRPr/>
          </a:p>
          <a:p>
            <a:pPr indent="-2857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-2857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55650" y="5344928"/>
            <a:ext cx="7632700" cy="7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think plants could grow without soil?</a:t>
            </a:r>
            <a:endParaRPr/>
          </a:p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Yes! Growing plants using hydroponics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 plants can be grown without soil.</a:t>
            </a:r>
            <a:endParaRPr b="0" i="0" sz="1800" u="none" cap="none" strike="noStrike">
              <a:solidFill>
                <a:srgbClr val="1C1C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230" y="4121014"/>
            <a:ext cx="1770003" cy="87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3540" y="2305619"/>
            <a:ext cx="1388842" cy="139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4365" y="2348011"/>
            <a:ext cx="950239" cy="135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7163" y="4040554"/>
            <a:ext cx="1611187" cy="953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/>
        </p:nvSpPr>
        <p:spPr>
          <a:xfrm>
            <a:off x="755650" y="3498514"/>
            <a:ext cx="4182110" cy="1835210"/>
          </a:xfrm>
          <a:prstGeom prst="roundRect">
            <a:avLst>
              <a:gd fmla="val 16667" name="adj"/>
            </a:avLst>
          </a:prstGeom>
          <a:solidFill>
            <a:srgbClr val="DE1E5A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fact, growing things hydroponically dates back to ancient times and one of the Seven Wonders of the Ancient World, the Hanging Gardens of Babylon, may well have been using hydroponics. </a:t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55650" y="3498514"/>
            <a:ext cx="4182110" cy="1835210"/>
          </a:xfrm>
          <a:prstGeom prst="roundRect">
            <a:avLst>
              <a:gd fmla="val 16667" name="adj"/>
            </a:avLst>
          </a:prstGeom>
          <a:solidFill>
            <a:srgbClr val="DE1E5A"/>
          </a:solidFill>
          <a:ln>
            <a:noFill/>
          </a:ln>
        </p:spPr>
        <p:txBody>
          <a:bodyPr anchorCtr="0" anchor="ctr" bIns="45700" lIns="91425" spcFirstLastPara="1" rIns="360000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You Know?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Because they don’t use herbicides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pesticides, hydroponically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grown crops are far better for 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environment.</a:t>
            </a:r>
            <a:endParaRPr/>
          </a:p>
        </p:txBody>
      </p:sp>
      <p:sp>
        <p:nvSpPr>
          <p:cNvPr id="45" name="Google Shape;45;p3"/>
          <p:cNvSpPr/>
          <p:nvPr>
            <p:ph type="title"/>
          </p:nvPr>
        </p:nvSpPr>
        <p:spPr>
          <a:xfrm>
            <a:off x="449036" y="765175"/>
            <a:ext cx="8254093" cy="904599"/>
          </a:xfrm>
          <a:prstGeom prst="roundRect">
            <a:avLst>
              <a:gd fmla="val 9641" name="adj"/>
            </a:avLst>
          </a:prstGeom>
          <a:solidFill>
            <a:srgbClr val="08733B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Growing Things Using Hydroponics</a:t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55650" y="1836247"/>
            <a:ext cx="3673227" cy="1495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8000" spcFirstLastPara="1" rIns="0" wrap="square" tIns="0">
            <a:sp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1600, a scientist from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Belgium, Jan Van Helmont, wrote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a test he carried out on a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willow tree. He discovered that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tree could be grown in water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no soil.</a:t>
            </a:r>
            <a:endParaRPr/>
          </a:p>
        </p:txBody>
      </p:sp>
      <p:pic>
        <p:nvPicPr>
          <p:cNvPr id="47" name="Google Shape;47;p3"/>
          <p:cNvPicPr preferRelativeResize="0"/>
          <p:nvPr/>
        </p:nvPicPr>
        <p:blipFill rotWithShape="1">
          <a:blip r:embed="rId3">
            <a:alphaModFix/>
          </a:blip>
          <a:srcRect b="0" l="35288" r="0" t="0"/>
          <a:stretch/>
        </p:blipFill>
        <p:spPr>
          <a:xfrm>
            <a:off x="4572000" y="1669773"/>
            <a:ext cx="3816350" cy="442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4253947" y="3190587"/>
            <a:ext cx="4134402" cy="1835210"/>
          </a:xfrm>
          <a:prstGeom prst="roundRect">
            <a:avLst>
              <a:gd fmla="val 16667" name="adj"/>
            </a:avLst>
          </a:prstGeom>
          <a:solidFill>
            <a:srgbClr val="DE1E5A"/>
          </a:solidFill>
          <a:ln>
            <a:noFill/>
          </a:ln>
        </p:spPr>
        <p:txBody>
          <a:bodyPr anchorCtr="0" anchor="ctr" bIns="45700" lIns="216000" spcFirstLastPara="1" rIns="360000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Materials, such as sand, gravel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sawdust are used to help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 how much water the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 gets. This makes sure the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plant is never over-watered.</a:t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253947" y="3190586"/>
            <a:ext cx="4134402" cy="1835210"/>
          </a:xfrm>
          <a:prstGeom prst="roundRect">
            <a:avLst>
              <a:gd fmla="val 16667" name="adj"/>
            </a:avLst>
          </a:prstGeom>
          <a:solidFill>
            <a:srgbClr val="DE1E5A"/>
          </a:solidFill>
          <a:ln>
            <a:noFill/>
          </a:ln>
        </p:spPr>
        <p:txBody>
          <a:bodyPr anchorCtr="0" anchor="ctr" bIns="45700" lIns="216000" spcFirstLastPara="1" rIns="360000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You Know?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word hydroponics     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comes from Greek: ‘hydro’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means water and ‘ponos’ means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work.</a:t>
            </a:r>
            <a:endParaRPr/>
          </a:p>
        </p:txBody>
      </p:sp>
      <p:sp>
        <p:nvSpPr>
          <p:cNvPr id="54" name="Google Shape;54;p4"/>
          <p:cNvSpPr/>
          <p:nvPr>
            <p:ph type="title"/>
          </p:nvPr>
        </p:nvSpPr>
        <p:spPr>
          <a:xfrm>
            <a:off x="449036" y="765175"/>
            <a:ext cx="8254093" cy="904599"/>
          </a:xfrm>
          <a:prstGeom prst="roundRect">
            <a:avLst>
              <a:gd fmla="val 9641" name="adj"/>
            </a:avLst>
          </a:prstGeom>
          <a:solidFill>
            <a:srgbClr val="08733B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You Grow Plants Without Soil?</a:t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4572000" y="1806933"/>
            <a:ext cx="3816349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things hydroponically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involves placing a seed in water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putting the nutrients, or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food, the plants needs to grow in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water.</a:t>
            </a:r>
            <a:endParaRPr/>
          </a:p>
        </p:txBody>
      </p:sp>
      <p:pic>
        <p:nvPicPr>
          <p:cNvPr descr="Beansprout, Hydroponic, Vegetable, Plant, Grass, Indoor" id="56" name="Google Shape;56;p4"/>
          <p:cNvPicPr preferRelativeResize="0"/>
          <p:nvPr/>
        </p:nvPicPr>
        <p:blipFill rotWithShape="1">
          <a:blip r:embed="rId3">
            <a:alphaModFix/>
          </a:blip>
          <a:srcRect b="0" l="0" r="35288" t="0"/>
          <a:stretch/>
        </p:blipFill>
        <p:spPr>
          <a:xfrm>
            <a:off x="755651" y="1669773"/>
            <a:ext cx="3816350" cy="442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>
            <a:off x="4253948" y="4683318"/>
            <a:ext cx="4134402" cy="1409505"/>
          </a:xfrm>
          <a:prstGeom prst="roundRect">
            <a:avLst>
              <a:gd fmla="val 16667" name="adj"/>
            </a:avLst>
          </a:prstGeom>
          <a:solidFill>
            <a:srgbClr val="DE1E5A"/>
          </a:solidFill>
          <a:ln>
            <a:noFill/>
          </a:ln>
        </p:spPr>
        <p:txBody>
          <a:bodyPr anchorCtr="0" anchor="ctr" bIns="45700" lIns="252000" spcFirstLastPara="1" rIns="360000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You Know?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2015, rice was grown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hydroponically for the first time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excellent results.</a:t>
            </a:r>
            <a:endParaRPr/>
          </a:p>
        </p:txBody>
      </p:sp>
      <p:pic>
        <p:nvPicPr>
          <p:cNvPr descr="Hydroponic, Strawberries, Growing, Produce, Farming" id="62" name="Google Shape;62;p5"/>
          <p:cNvPicPr preferRelativeResize="0"/>
          <p:nvPr/>
        </p:nvPicPr>
        <p:blipFill rotWithShape="1">
          <a:blip r:embed="rId3">
            <a:alphaModFix/>
          </a:blip>
          <a:srcRect b="11962" l="0" r="0" t="12610"/>
          <a:stretch/>
        </p:blipFill>
        <p:spPr>
          <a:xfrm>
            <a:off x="760344" y="1669774"/>
            <a:ext cx="3811656" cy="44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/>
          <p:nvPr>
            <p:ph type="title"/>
          </p:nvPr>
        </p:nvSpPr>
        <p:spPr>
          <a:xfrm>
            <a:off x="449036" y="765175"/>
            <a:ext cx="8254093" cy="904599"/>
          </a:xfrm>
          <a:prstGeom prst="roundRect">
            <a:avLst>
              <a:gd fmla="val 9641" name="adj"/>
            </a:avLst>
          </a:prstGeom>
          <a:solidFill>
            <a:srgbClr val="08733B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GB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Plants Can Be Grown Using Hydroponics?</a:t>
            </a: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4572000" y="1806933"/>
            <a:ext cx="3816349" cy="3074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of the foods you eat every day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grown using hydroponics.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Tomatoes, lettuce, blueberries,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spinach, cucumbers and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strawberries are just a few. 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Lots of herbs, flowers and indoor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have been grown with great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too. Using hydroponics even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you to grow an orange tree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indoors!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b="0" l="0" r="42478" t="0"/>
          <a:stretch/>
        </p:blipFill>
        <p:spPr>
          <a:xfrm>
            <a:off x="4571998" y="1669774"/>
            <a:ext cx="3816351" cy="44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"/>
          <p:cNvSpPr/>
          <p:nvPr/>
        </p:nvSpPr>
        <p:spPr>
          <a:xfrm>
            <a:off x="755650" y="5049077"/>
            <a:ext cx="7632700" cy="1043747"/>
          </a:xfrm>
          <a:prstGeom prst="roundRect">
            <a:avLst>
              <a:gd fmla="val 16667" name="adj"/>
            </a:avLst>
          </a:prstGeom>
          <a:solidFill>
            <a:srgbClr val="08733B">
              <a:alpha val="89803"/>
            </a:srgbClr>
          </a:solidFill>
          <a:ln>
            <a:noFill/>
          </a:ln>
        </p:spPr>
        <p:txBody>
          <a:bodyPr anchorCtr="0" anchor="ctr" bIns="45700" lIns="216000" spcFirstLastPara="1" rIns="360000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You Know?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 water is used growing things using hydroponics than the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traditional method of growing crops.</a:t>
            </a:r>
            <a:endParaRPr/>
          </a:p>
        </p:txBody>
      </p:sp>
      <p:sp>
        <p:nvSpPr>
          <p:cNvPr id="71" name="Google Shape;71;p6"/>
          <p:cNvSpPr/>
          <p:nvPr>
            <p:ph type="title"/>
          </p:nvPr>
        </p:nvSpPr>
        <p:spPr>
          <a:xfrm>
            <a:off x="449036" y="765175"/>
            <a:ext cx="8254093" cy="904599"/>
          </a:xfrm>
          <a:prstGeom prst="roundRect">
            <a:avLst>
              <a:gd fmla="val 9641" name="adj"/>
            </a:avLst>
          </a:prstGeom>
          <a:solidFill>
            <a:srgbClr val="08733B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the Benefits of Using Hydroponics?</a:t>
            </a: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755651" y="1806933"/>
            <a:ext cx="3649372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hydroponics not only means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crops can be grown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anywhere, it cuts down the work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involved as well. Some of the other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are:</a:t>
            </a:r>
            <a:endParaRPr/>
          </a:p>
          <a:p>
            <a:pPr indent="-2857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of pests </a:t>
            </a:r>
            <a:endParaRPr/>
          </a:p>
          <a:p>
            <a:pPr indent="-2857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no weeds</a:t>
            </a:r>
            <a:endParaRPr/>
          </a:p>
          <a:p>
            <a:pPr indent="-2857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crops are less likely to be subject to diseases</a:t>
            </a:r>
            <a:endParaRPr/>
          </a:p>
          <a:p>
            <a:pPr indent="-285750" lvl="0" marL="400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are recycled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/>
          <p:nvPr/>
        </p:nvSpPr>
        <p:spPr>
          <a:xfrm>
            <a:off x="755650" y="3002209"/>
            <a:ext cx="4182110" cy="1513639"/>
          </a:xfrm>
          <a:prstGeom prst="roundRect">
            <a:avLst>
              <a:gd fmla="val 16667" name="adj"/>
            </a:avLst>
          </a:prstGeom>
          <a:solidFill>
            <a:srgbClr val="DE1E5A"/>
          </a:solidFill>
          <a:ln>
            <a:noFill/>
          </a:ln>
        </p:spPr>
        <p:txBody>
          <a:bodyPr anchorCtr="0" anchor="ctr" bIns="45700" lIns="0" spcFirstLastPara="1" rIns="360000" wrap="square" tIns="45700">
            <a:no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Since then, lots of crops have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been grown in space. These have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 the crews and been kept for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by scientists. </a:t>
            </a:r>
            <a:endParaRPr/>
          </a:p>
        </p:txBody>
      </p:sp>
      <p:pic>
        <p:nvPicPr>
          <p:cNvPr id="78" name="Google Shape;78;p7"/>
          <p:cNvPicPr preferRelativeResize="0"/>
          <p:nvPr/>
        </p:nvPicPr>
        <p:blipFill rotWithShape="1">
          <a:blip r:embed="rId3">
            <a:alphaModFix/>
          </a:blip>
          <a:srcRect b="0" l="0" r="13717" t="0"/>
          <a:stretch/>
        </p:blipFill>
        <p:spPr>
          <a:xfrm>
            <a:off x="4572001" y="1669774"/>
            <a:ext cx="3816350" cy="44230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7"/>
          <p:cNvSpPr/>
          <p:nvPr>
            <p:ph type="title"/>
          </p:nvPr>
        </p:nvSpPr>
        <p:spPr>
          <a:xfrm>
            <a:off x="449036" y="765175"/>
            <a:ext cx="8254093" cy="904599"/>
          </a:xfrm>
          <a:prstGeom prst="roundRect">
            <a:avLst>
              <a:gd fmla="val 9641" name="adj"/>
            </a:avLst>
          </a:prstGeom>
          <a:solidFill>
            <a:srgbClr val="08733B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Hydroponics Work in Space?</a:t>
            </a:r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755651" y="1830787"/>
            <a:ext cx="3501572" cy="997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spAutoFit/>
          </a:bodyPr>
          <a:lstStyle/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2015, astronauts on board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International Space Station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 the first lettuce grown</a:t>
            </a:r>
            <a:endParaRPr/>
          </a:p>
          <a:p>
            <a:pPr indent="-1143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hydroponically in space.</a:t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865951" y="1871605"/>
            <a:ext cx="1339796" cy="1339796"/>
          </a:xfrm>
          <a:prstGeom prst="ellipse">
            <a:avLst/>
          </a:prstGeom>
          <a:solidFill>
            <a:srgbClr val="FFFFFF">
              <a:alpha val="89803"/>
            </a:srgbClr>
          </a:solidFill>
          <a:ln cap="flat" cmpd="sng" w="38100">
            <a:solidFill>
              <a:srgbClr val="0873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2567" y="2082928"/>
            <a:ext cx="1052105" cy="9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2794" y="2082928"/>
            <a:ext cx="2052364" cy="388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1.wp.com/foodandnutrition.org/wp-content/uploads/hydroponics.jpg?resize=780%2C520&amp;ssl=1" id="88" name="Google Shape;88;p8"/>
          <p:cNvPicPr preferRelativeResize="0"/>
          <p:nvPr/>
        </p:nvPicPr>
        <p:blipFill rotWithShape="1">
          <a:blip r:embed="rId3">
            <a:alphaModFix/>
          </a:blip>
          <a:srcRect b="0" l="0" r="2370" t="35666"/>
          <a:stretch/>
        </p:blipFill>
        <p:spPr>
          <a:xfrm>
            <a:off x="755647" y="2739697"/>
            <a:ext cx="7632701" cy="335312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"/>
          <p:cNvSpPr/>
          <p:nvPr>
            <p:ph type="title"/>
          </p:nvPr>
        </p:nvSpPr>
        <p:spPr>
          <a:xfrm>
            <a:off x="449036" y="765175"/>
            <a:ext cx="8254093" cy="904599"/>
          </a:xfrm>
          <a:prstGeom prst="roundRect">
            <a:avLst>
              <a:gd fmla="val 9641" name="adj"/>
            </a:avLst>
          </a:prstGeom>
          <a:solidFill>
            <a:srgbClr val="08733B"/>
          </a:solidFill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Future of </a:t>
            </a:r>
            <a:br>
              <a:rPr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Growing Things Using Hydroponics</a:t>
            </a: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755650" y="1870544"/>
            <a:ext cx="7632699" cy="7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0" wrap="square" tIns="0">
            <a:spAutoFit/>
          </a:bodyPr>
          <a:lstStyle/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we know that growing things using hydroponics gives us the</a:t>
            </a:r>
            <a:endParaRPr/>
          </a:p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grow more in a shorter space of time. It also helps us to grow</a:t>
            </a:r>
            <a:endParaRPr/>
          </a:p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in areas where there is poor soil or there is no soil at all.</a:t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755649" y="5216056"/>
            <a:ext cx="7632699" cy="876769"/>
          </a:xfrm>
          <a:prstGeom prst="roundRect">
            <a:avLst>
              <a:gd fmla="val 16667" name="adj"/>
            </a:avLst>
          </a:prstGeom>
          <a:solidFill>
            <a:srgbClr val="DE1E5A">
              <a:alpha val="89803"/>
            </a:srgbClr>
          </a:solidFill>
          <a:ln>
            <a:noFill/>
          </a:ln>
        </p:spPr>
        <p:txBody>
          <a:bodyPr anchorCtr="0" anchor="ctr" bIns="45700" lIns="0" spcFirstLastPara="1" rIns="360000" wrap="square" tIns="45700">
            <a:noAutofit/>
          </a:bodyPr>
          <a:lstStyle/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About It</a:t>
            </a:r>
            <a:endParaRPr/>
          </a:p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could growing things hydroponically help us in the future?</a:t>
            </a:r>
            <a:endParaRPr/>
          </a:p>
          <a:p>
            <a:pPr indent="-1143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would it be useful to be able to grow plants using hydroponics?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2019-07-01T08:42:28Z</dcterms:created>
  <dc:creator>Harvey Johnson</dc:creator>
</cp:coreProperties>
</file>