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14D4-CB45-933A-4057-F2231623E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A6928-1AC5-205A-A83A-4965DF512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1EE9A-AC62-1DC6-FD88-E40B7140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0C37-5E8D-4547-A7BE-960AA47C52B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75600-AC0D-E193-836D-DB2CA22D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E0431-C417-0D1B-0290-B7E99B11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4220-5670-4892-8EB4-909D0A88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6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76A7-AAFC-43D1-243B-F83CBBC4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A7F6E-C036-62C7-FE88-C0FF35F74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4DAC4-B8AD-E517-9030-063A4DF3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0C37-5E8D-4547-A7BE-960AA47C52B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D65D-AB21-02AB-3DD4-F7C61A68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287F4-43A9-21CA-BF54-5FC29BC7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4220-5670-4892-8EB4-909D0A88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6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BBDAEC-7AC2-0F30-C3F9-816F9E8D3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6F1B7-356C-5280-200C-6E7C29200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38D0-34A7-5423-17AE-FB318D2F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0C37-5E8D-4547-A7BE-960AA47C52B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50764-57CC-B518-FB6F-AA5EDB7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B4FA7-A1E1-7F99-CAE4-AFE2E119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4220-5670-4892-8EB4-909D0A88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7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A410-7366-35FB-9AA5-20DE31B6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B63A4-A02A-DA93-1A3E-937AB8910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99B17-4A80-FE3C-7B71-78A8AD9B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0C37-5E8D-4547-A7BE-960AA47C52B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2FBE5-1E1D-B27E-0EF5-0E8EC73E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2076D-E9D7-7AE5-2162-8A0F1D71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4220-5670-4892-8EB4-909D0A88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6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5774-D4A6-5EC6-E597-F63CC418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206BF-8D33-BFE2-282D-3F72EA4B3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D5F94-F15F-C37D-CEB1-7E991B704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0C37-5E8D-4547-A7BE-960AA47C52B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6BF02-4E19-4E09-5EFC-C802057F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653B5-58D0-B6F5-DC6D-63348E57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4220-5670-4892-8EB4-909D0A88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0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FD57-E63E-8EA3-252E-20EE89E2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E50A2-98F6-973D-99C7-FD0740BCF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C72D6-3E6C-1652-CF43-32B0F386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B5403-CF25-6ED9-E6AC-F607433D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0C37-5E8D-4547-A7BE-960AA47C52B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B91BF-300D-F2AB-121C-0066E875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09061-10B2-CD33-F879-8F5761AD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4220-5670-4892-8EB4-909D0A88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4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9F2E-04B4-70A4-A02A-EFB95232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845C0-0DC0-C0EC-66CF-82534310A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106E-2297-274C-68E0-B5BB234EB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96F60-64FC-B17F-DD65-200EAA841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D72B2D-7487-50FC-11A0-3A778D1E4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638F4-2E38-1F75-10D2-7B5224E04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0C37-5E8D-4547-A7BE-960AA47C52B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DDF94-E6F6-FA8F-26D1-D815A872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76E79-9D67-D300-A7F1-852F5319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4220-5670-4892-8EB4-909D0A88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E7DB-980D-5D4B-B60C-A545A8D2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70A29-EA9E-5C3F-B57F-EFC5C25B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0C37-5E8D-4547-A7BE-960AA47C52B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3696A-AE08-DB64-A42D-2C397CE1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1DF47-23D6-7738-B504-D718D733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4220-5670-4892-8EB4-909D0A88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1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9663B-C0E6-911D-6ACA-CBD8C6CE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0C37-5E8D-4547-A7BE-960AA47C52B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C0230-6459-6CE2-64BE-21141A3E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0CEBB-2A37-1689-9ABA-24D1114A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4220-5670-4892-8EB4-909D0A88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3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3EBA-9512-DCC8-A456-0014C724D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7DE1-B39B-C75C-7CDB-EE18B87B6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35555-7751-6B5C-0750-3C6632A44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B0FA8-BCA6-0335-5259-AD03E444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0C37-5E8D-4547-A7BE-960AA47C52B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515BD-77B7-D5F6-4EE1-E765510E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4CD0D-2720-AF0A-47C5-B5800FC1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4220-5670-4892-8EB4-909D0A88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1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CA91-AD3D-3A52-830B-445F588D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8D0B81-109E-588B-6DF1-CF5A19C3E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C0DFB-9E19-8073-C1D9-690AE3276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96A70-2BBC-B505-6A76-A740F97E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0C37-5E8D-4547-A7BE-960AA47C52B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9E793-5C08-5362-5E74-65450E5C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0E446-5EC9-0F46-CC2E-3283EE0A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4220-5670-4892-8EB4-909D0A88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54078-962A-186D-5AB5-EB6A7C14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FB061-E7FE-C03A-6E52-CC15ABDED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11DDA-F931-293D-03F5-F5D986087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D0C37-5E8D-4547-A7BE-960AA47C52B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9FE19-ACD5-C201-0BF6-8925AB3BD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37D6-B665-034D-036C-AD528B244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C4220-5670-4892-8EB4-909D0A88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ickers.com/shomaila/CS-Term-2-Unit-7--Computers-and-robots-3047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lat lay top view of robot deviating from group">
            <a:extLst>
              <a:ext uri="{FF2B5EF4-FFF2-40B4-BE49-F238E27FC236}">
                <a16:creationId xmlns:a16="http://schemas.microsoft.com/office/drawing/2014/main" id="{E024ADE7-CBD4-3DFE-8BDA-DEBD676B5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25" b="282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C1575-67CF-617B-DDF3-8A619752B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528" y="2299176"/>
            <a:ext cx="4131368" cy="1571164"/>
          </a:xfrm>
        </p:spPr>
        <p:txBody>
          <a:bodyPr anchor="t">
            <a:normAutofit/>
          </a:bodyPr>
          <a:lstStyle/>
          <a:p>
            <a:pPr algn="l"/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Unit 7: Computers and Robots</a:t>
            </a:r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D2D2B-5F4F-652D-3A76-8732CF2C6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529" y="4199213"/>
            <a:ext cx="4191938" cy="598548"/>
          </a:xfrm>
        </p:spPr>
        <p:txBody>
          <a:bodyPr anchor="ctr">
            <a:normAutofit/>
          </a:bodyPr>
          <a:lstStyle/>
          <a:p>
            <a:pPr algn="l"/>
            <a:r>
              <a:rPr lang="en-GB" sz="1800"/>
              <a:t>Yr 3 Wk 3 Day 2</a:t>
            </a:r>
            <a:endParaRPr lang="en-US" sz="18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20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26B5835-4C27-4DE2-AA2C-3D488A98C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A670B-8C7D-710C-468E-5842BEFD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055625"/>
            <a:ext cx="10274895" cy="2130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Learning 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11"/>
            <a:ext cx="12191997" cy="347606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7ECF11-D357-4ED7-B0F0-2D42CAA60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260BE3-FC9B-453C-9C0A-47983D7D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E248FE-5749-4409-AC19-1510E22B2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CB7C271-897A-4098-BD47-22B4C806C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D625B8-CEEC-4711-884C-695AA22A3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1F6E39-BEE5-B3DD-1192-523BA45BE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922901"/>
              </p:ext>
            </p:extLst>
          </p:nvPr>
        </p:nvGraphicFramePr>
        <p:xfrm>
          <a:off x="1680076" y="1320454"/>
          <a:ext cx="8831849" cy="1654242"/>
        </p:xfrm>
        <a:graphic>
          <a:graphicData uri="http://schemas.openxmlformats.org/drawingml/2006/table">
            <a:tbl>
              <a:tblPr/>
              <a:tblGrid>
                <a:gridCol w="8831849">
                  <a:extLst>
                    <a:ext uri="{9D8B030D-6E8A-4147-A177-3AD203B41FA5}">
                      <a16:colId xmlns:a16="http://schemas.microsoft.com/office/drawing/2014/main" val="2799959870"/>
                    </a:ext>
                  </a:extLst>
                </a:gridCol>
              </a:tblGrid>
              <a:tr h="165424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By the end of the lesson, learners will be able to </a:t>
                      </a:r>
                      <a:endParaRPr lang="en-US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identify the different types of files that can be stored on a computer's hard drive.</a:t>
                      </a:r>
                      <a:endParaRPr lang="en-US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198" marR="163198" marT="22667" marB="0">
                    <a:lnL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276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57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9CEE0-D2E9-9A07-9E72-D3EC3BC4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013A6-CF7B-94F7-9324-7F5B6A4F3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files:</a:t>
            </a:r>
            <a:r>
              <a:rPr lang="en-US"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contains text or numbers or both 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78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5FCDF-6184-C522-E110-43FB14A4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Hook Activity - Group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CB6D65-0DB8-7918-0DC8-42C7DC1CC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0" r="-1" b="-1"/>
          <a:stretch/>
        </p:blipFill>
        <p:spPr bwMode="auto">
          <a:xfrm>
            <a:off x="431148" y="1719072"/>
            <a:ext cx="6699791" cy="451713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AC976-1BF0-9488-1644-868B41F050FD}"/>
              </a:ext>
            </a:extLst>
          </p:cNvPr>
          <p:cNvSpPr txBox="1"/>
          <p:nvPr/>
        </p:nvSpPr>
        <p:spPr>
          <a:xfrm>
            <a:off x="7938752" y="2020824"/>
            <a:ext cx="3455097" cy="395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E</a:t>
            </a:r>
            <a:r>
              <a:rPr lang="en-US">
                <a:effectLst/>
              </a:rPr>
              <a:t>ach group will brainstorm and list some devices in the home with the computer inside in the A4 sheet.</a:t>
            </a:r>
          </a:p>
        </p:txBody>
      </p:sp>
    </p:spTree>
    <p:extLst>
      <p:ext uri="{BB962C8B-B14F-4D97-AF65-F5344CB8AC3E}">
        <p14:creationId xmlns:p14="http://schemas.microsoft.com/office/powerpoint/2010/main" val="184352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2053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6" name="Group 205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D0386-3F1B-A408-A48A-8D23EB85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Main Activity– Pair Work (20 mins)</a:t>
            </a: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0F869D0C-0398-1B30-1B7D-9367CB111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34915"/>
            <a:ext cx="1040631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Learner will work in pair to sort the following devices that Siri or Alexa can assist or cannot be assisted (Sorting Activity worksheet attached).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CA2C948C-6D4E-E632-84D0-55CC1ECD2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36" y="3017519"/>
            <a:ext cx="3009187" cy="27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AE45657-D8FB-619D-A759-BF3CA913F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320" y="6018833"/>
            <a:ext cx="3678213" cy="22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566928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86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After the allotted time, have each pair share their answer with the class.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2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C9527-A96E-5EAF-9800-3F869EB9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Discussion 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8B63D1-D297-2606-909F-DF3E0DCBF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66" r="-1" b="-1"/>
          <a:stretch/>
        </p:blipFill>
        <p:spPr bwMode="auto">
          <a:xfrm>
            <a:off x="4982397" y="643466"/>
            <a:ext cx="6370538" cy="556873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060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332B5DE-4C0A-2B74-3DA9-4594A0743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95" y="1692301"/>
            <a:ext cx="10646889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 Activity (Individual activity – 20 mins):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Learner will do Practice question 1 in the book pg 109: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Extension task: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Early finisher will write different types of file in their notebook.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Such as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B7C62B10-E90E-54C7-99CB-0D5791CDE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7"/>
          <a:stretch>
            <a:fillRect/>
          </a:stretch>
        </p:blipFill>
        <p:spPr bwMode="auto">
          <a:xfrm>
            <a:off x="1532374" y="4537061"/>
            <a:ext cx="9445211" cy="47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653402E-2AF1-50B3-DF22-EE68DCB5A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7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98DA3-14AF-2616-93D6-7F10D41B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u="sng" cap="none" spc="0" dirty="0">
                <a:solidFill>
                  <a:schemeClr val="bg1"/>
                </a:solidFill>
                <a:effectLst/>
              </a:rPr>
              <a:t>Exit Ticket (10 mins)</a:t>
            </a:r>
            <a:br>
              <a:rPr lang="en-US" sz="3600" cap="none" spc="0" dirty="0">
                <a:solidFill>
                  <a:schemeClr val="tx1"/>
                </a:solidFill>
                <a:effectLst/>
              </a:rPr>
            </a:b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2AEFFB-F8CC-73DB-CAE7-71AB7CD58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931613"/>
              </p:ext>
            </p:extLst>
          </p:nvPr>
        </p:nvGraphicFramePr>
        <p:xfrm>
          <a:off x="4777316" y="1221148"/>
          <a:ext cx="6780700" cy="4413376"/>
        </p:xfrm>
        <a:graphic>
          <a:graphicData uri="http://schemas.openxmlformats.org/drawingml/2006/table">
            <a:tbl>
              <a:tblPr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6780700">
                  <a:extLst>
                    <a:ext uri="{9D8B030D-6E8A-4147-A177-3AD203B41FA5}">
                      <a16:colId xmlns:a16="http://schemas.microsoft.com/office/drawing/2014/main" val="1649154455"/>
                    </a:ext>
                  </a:extLst>
                </a:gridCol>
              </a:tblGrid>
              <a:tr h="4413376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The teacher will display the following question on the board. </a:t>
                      </a:r>
                    </a:p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tabLst>
                          <a:tab pos="457200" algn="l"/>
                        </a:tabLs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What is the primary storage location for files on a computer? </a:t>
                      </a:r>
                    </a:p>
                    <a:p>
                      <a:pPr marL="457200"/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a. RAM b. Hard drive c. External drive d. USB flash drive</a:t>
                      </a:r>
                    </a:p>
                    <a:p>
                      <a:pPr marL="342900" lvl="0" indent="-342900">
                        <a:tabLst>
                          <a:tab pos="457200" algn="l"/>
                        </a:tabLs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How are files organized on a computer similar to paper documents? </a:t>
                      </a:r>
                    </a:p>
                    <a:p>
                      <a:pPr marL="457200"/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a. In binders b. In folders c. In drawers d. On shelves</a:t>
                      </a:r>
                    </a:p>
                    <a:p>
                      <a:pPr marL="342900" lvl="0" indent="-342900">
                        <a:tabLst>
                          <a:tab pos="457200" algn="l"/>
                        </a:tabLs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Where can different folders be located on a computer's hard drive? </a:t>
                      </a:r>
                    </a:p>
                    <a:p>
                      <a:pPr marL="457200"/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a. Only in one specific location b. Randomly scattered c. In different places d. Exclusively on the desktop</a:t>
                      </a:r>
                    </a:p>
                    <a:p>
                      <a:pPr marL="342900" lvl="0" indent="-342900">
                        <a:tabLst>
                          <a:tab pos="457200" algn="l"/>
                        </a:tabLs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Why do files on a computer have individual names? </a:t>
                      </a:r>
                    </a:p>
                    <a:p>
                      <a:pPr marL="457200"/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a. To make them more interesting b. To easily find and identify them c. To differentiate them from folders d. As a security measure</a:t>
                      </a:r>
                    </a:p>
                    <a:p>
                      <a:pPr marL="342900" lvl="0" indent="-342900">
                        <a:tabLst>
                          <a:tab pos="457200" algn="l"/>
                        </a:tabLs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What are the various types of files mentioned in the text? </a:t>
                      </a:r>
                    </a:p>
                    <a:p>
                      <a:pPr marL="457200"/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a. Only text and audio b. Text, audio, image, video, games c. Text, image, and games d. Audio, video, and games only</a:t>
                      </a:r>
                    </a:p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Mark as Quiz 2.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Students will write their answers in sticky notes or can use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plickers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r>
                        <a:rPr lang="en-US" sz="1400" u="sng" cap="none" spc="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www.plickers.com/shomaila/CS-Term-2-Unit-7--Computers-and-robots-30476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6930" marR="62695" marT="89947" marB="89947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336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216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392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Unit 7: Computers and Robots</vt:lpstr>
      <vt:lpstr>Learning Objective</vt:lpstr>
      <vt:lpstr>Key vocabulary</vt:lpstr>
      <vt:lpstr>Hook Activity - Group</vt:lpstr>
      <vt:lpstr>Main Activity– Pair Work (20 mins)</vt:lpstr>
      <vt:lpstr>Discussion time</vt:lpstr>
      <vt:lpstr>PowerPoint Presentation</vt:lpstr>
      <vt:lpstr>Exit Ticket (10 mins)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Computers and Robots</dc:title>
  <dc:creator>Shomaila Ali</dc:creator>
  <cp:lastModifiedBy>Shomaila Ali</cp:lastModifiedBy>
  <cp:revision>2</cp:revision>
  <dcterms:created xsi:type="dcterms:W3CDTF">2024-01-13T19:24:29Z</dcterms:created>
  <dcterms:modified xsi:type="dcterms:W3CDTF">2024-01-13T19:36:31Z</dcterms:modified>
</cp:coreProperties>
</file>