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490340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64648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156755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305699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5168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013645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91633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128987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22190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6507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4603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1A888-FF0B-41FC-B349-DFE9B5D9D9A8}" type="datetimeFigureOut">
              <a:rPr lang="en-GB" smtClean="0"/>
              <a:pPr/>
              <a:t>11/03/2012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4ABD2-FCB7-411F-A1EE-2A8AA690C37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905109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Following Directions</a:t>
            </a:r>
            <a:endParaRPr lang="en-GB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7651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507288" cy="1143000"/>
          </a:xfrm>
        </p:spPr>
        <p:txBody>
          <a:bodyPr>
            <a:noAutofit/>
          </a:bodyPr>
          <a:lstStyle/>
          <a:p>
            <a:r>
              <a:rPr lang="en-GB" sz="2800" dirty="0" smtClean="0">
                <a:latin typeface="Comic Sans MS" pitchFamily="66" charset="0"/>
              </a:rPr>
              <a:t>Follow the steps then write down where you are…</a:t>
            </a:r>
            <a:endParaRPr lang="en-GB" sz="2800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07901"/>
            <a:ext cx="8435280" cy="507342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Take 3 steps right. Where are you?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 smtClean="0">
              <a:solidFill>
                <a:srgbClr val="00B05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Take 1 step right and 2 steps forward. Where are you?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>
              <a:solidFill>
                <a:srgbClr val="00B05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Take 2 steps right and 1 step forward. Where are you?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>
              <a:solidFill>
                <a:srgbClr val="00B05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Take 2 steps right and 4 steps forward. Where are you?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>
              <a:solidFill>
                <a:srgbClr val="00B05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Take 2 steps right. 3 steps forward and 1 step right. Where are you?</a:t>
            </a:r>
          </a:p>
          <a:p>
            <a:pPr marL="514350" indent="-514350">
              <a:buFont typeface="+mj-lt"/>
              <a:buAutoNum type="arabicPeriod"/>
            </a:pPr>
            <a:endParaRPr lang="en-GB" sz="2400" dirty="0">
              <a:solidFill>
                <a:srgbClr val="00B05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400" dirty="0" smtClean="0">
                <a:solidFill>
                  <a:srgbClr val="00B050"/>
                </a:solidFill>
                <a:latin typeface="Comic Sans MS" pitchFamily="66" charset="0"/>
              </a:rPr>
              <a:t>Take 2 steps right, 4 steps forward and 2 steps right. Where are you?</a:t>
            </a:r>
          </a:p>
          <a:p>
            <a:pPr marL="514350" indent="-514350">
              <a:buFont typeface="+mj-lt"/>
              <a:buAutoNum type="arabicPeriod"/>
            </a:pPr>
            <a:endParaRPr lang="en-GB" sz="2800" dirty="0"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endParaRPr lang="en-GB" sz="28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01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mic Sans MS" pitchFamily="66" charset="0"/>
              </a:rPr>
              <a:t>Extension Activity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47577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Give your partner instructions to get to these places…</a:t>
            </a:r>
          </a:p>
          <a:p>
            <a:pPr marL="0" indent="0">
              <a:buNone/>
            </a:pPr>
            <a:endParaRPr lang="en-GB" dirty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The party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The bus stop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The </a:t>
            </a:r>
            <a:r>
              <a:rPr lang="en-GB" dirty="0" smtClean="0">
                <a:solidFill>
                  <a:srgbClr val="0070C0"/>
                </a:solidFill>
                <a:latin typeface="Comic Sans MS" pitchFamily="66" charset="0"/>
              </a:rPr>
              <a:t>beach</a:t>
            </a:r>
          </a:p>
          <a:p>
            <a:pPr marL="514350" indent="-514350">
              <a:buFont typeface="+mj-lt"/>
              <a:buAutoNum type="arabicPeriod"/>
            </a:pPr>
            <a:endParaRPr lang="en-GB" dirty="0" smtClean="0">
              <a:solidFill>
                <a:srgbClr val="0070C0"/>
              </a:solidFill>
              <a:latin typeface="Comic Sans MS" pitchFamily="66" charset="0"/>
            </a:endParaRPr>
          </a:p>
          <a:p>
            <a:pPr marL="514350" indent="-514350">
              <a:buNone/>
            </a:pPr>
            <a:r>
              <a:rPr lang="en-GB" u="sng" dirty="0" smtClean="0">
                <a:solidFill>
                  <a:srgbClr val="FF0000"/>
                </a:solidFill>
                <a:latin typeface="Comic Sans MS" pitchFamily="66" charset="0"/>
              </a:rPr>
              <a:t>Remember, you can’t go through the aliens!</a:t>
            </a:r>
            <a:endParaRPr lang="en-GB" u="sng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04860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122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Following Directions</vt:lpstr>
      <vt:lpstr>Follow the steps then write down where you are…</vt:lpstr>
      <vt:lpstr>Extension Activity</vt:lpstr>
    </vt:vector>
  </TitlesOfParts>
  <Company>Wadebridge CP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Following Directions</dc:title>
  <dc:creator>Kelly Davis</dc:creator>
  <cp:lastModifiedBy> </cp:lastModifiedBy>
  <cp:revision>4</cp:revision>
  <dcterms:created xsi:type="dcterms:W3CDTF">2012-03-07T15:15:57Z</dcterms:created>
  <dcterms:modified xsi:type="dcterms:W3CDTF">2012-03-11T19:03:21Z</dcterms:modified>
</cp:coreProperties>
</file>