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034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46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67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569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68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136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163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898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219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507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603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A888-FF0B-41FC-B349-DFE9B5D9D9A8}" type="datetimeFigureOut">
              <a:rPr lang="en-GB" smtClean="0"/>
              <a:pPr/>
              <a:t>11/03/2012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ABD2-FCB7-411F-A1EE-2A8AA690C3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510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Following Directions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65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Follow the steps then write down where you are…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435280" cy="50734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3 steps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1 step right and 2 steps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 and 1 step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 and 4 steps forward.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right. 3 steps forward and 1 step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>
                <a:solidFill>
                  <a:srgbClr val="00B050"/>
                </a:solidFill>
                <a:latin typeface="Comic Sans MS" pitchFamily="66" charset="0"/>
              </a:rPr>
              <a:t>Take 2 steps right, 4 steps forward and 2 steps right. Where are you?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01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Extension Activity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Give your partner instructions to get to these places…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party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bus stop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beach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GB" u="sng" dirty="0" smtClean="0">
                <a:solidFill>
                  <a:srgbClr val="FF0000"/>
                </a:solidFill>
                <a:latin typeface="Comic Sans MS" pitchFamily="66" charset="0"/>
              </a:rPr>
              <a:t>Remember, you can’t go through the aliens!</a:t>
            </a:r>
            <a:endParaRPr lang="en-GB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86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Following Directions</vt:lpstr>
      <vt:lpstr>Follow the steps then write down where you are…</vt:lpstr>
      <vt:lpstr>Extension Activity</vt:lpstr>
    </vt:vector>
  </TitlesOfParts>
  <Company>Wadebridge CP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Directions</dc:title>
  <dc:creator>Kelly Davis</dc:creator>
  <cp:lastModifiedBy> </cp:lastModifiedBy>
  <cp:revision>4</cp:revision>
  <dcterms:created xsi:type="dcterms:W3CDTF">2012-03-07T15:15:57Z</dcterms:created>
  <dcterms:modified xsi:type="dcterms:W3CDTF">2012-03-11T19:03:21Z</dcterms:modified>
</cp:coreProperties>
</file>