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35" d="100"/>
          <a:sy n="35" d="100"/>
        </p:scale>
        <p:origin x="24" y="7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0EB19-9D5C-7414-0D94-4B4D419C1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B37A5-9AD1-B846-051E-C85552702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80B12-0304-B7BC-95C9-511215D30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ED547-E99B-46F9-7FAD-42165416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EB4BF-2A37-9087-7529-22CAECF5B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7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E1AB9-E828-B791-0F1F-D61FE02F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FD9695-3ABE-2E96-8E07-CC357B7F5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B9381-616D-1802-A513-1C6D9C92D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2AE90-F83F-37D7-245D-C5E4529A6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BD842-EF11-60F5-5471-27DC688ED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6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E7BD45-77DE-1BB3-EB5C-771F1EA4C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63FB07-BF99-F421-E21F-69A1437AE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98D8A-375B-64BA-F606-C5E51C0E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6FD7C-8C7E-0E80-AEA6-ADDB3714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AA3CF-925D-71E6-B43F-07DF8BDE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4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13CF1-AEDE-58B9-5BE6-84C2528BD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BA05B-4377-B8A2-796E-5CE6521B8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036C8-C9BA-F3A2-9FB1-A5CAF82C1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C2C14-4A36-71A3-DC9F-1C271BEA9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D008C-274D-9986-D646-845BD5A1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3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7441-7172-6F04-DAE5-00C0E03C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D6001-891B-75D5-F19F-F11EB5F27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94168-FEFE-CB72-0975-58B19D4DF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47403-A349-C7E9-71C5-93C314F4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83DCA-7FAE-8C7B-660F-C5D9CD62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5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F2F7-37DC-6FAB-32BF-79768B656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4AE04-00E2-7A5A-82FD-CAD91E4CE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4CDA76-2EA2-AE22-46BA-FC5E25876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96F82-59F3-54EA-4EB3-F32EAAFA0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8DCFD1-91B8-FA6A-F31D-312A8997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0E4A5-63A0-836D-E97C-D9B777AF4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0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4CDA3-108C-B1E0-8068-7815DA329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D64C6-1F7D-B273-8E31-6AE1AECFD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18792-6699-9CE6-22F3-2F8FDFAAB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819996-47CE-8D4A-69FE-804DAD978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EE7EDC-5530-EBC6-8AC8-A7FB69482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4830E-1600-91AE-63A2-FB90A184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4E5D68-1495-7585-50B0-0C05CBB2D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40889-BAEA-F479-CD66-CF95FFCCD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1FC1B-D45C-46FD-F7FF-F2D5FD1C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DE6E04-29B7-2757-26D4-F7B63BBEE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D55C81-AF94-F4DC-5EB4-4DCF58EBD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DB785-114D-145A-9F49-E872ECC53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8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3AC3F1-755E-71A9-1CC7-2E35FCB07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22F12B-3524-970B-7788-52BF6A4D8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0D3DE-97ED-313F-D929-110AFE9C2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9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857B8-7525-869C-33F7-FB72A20A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1DE20-CBDC-2EEA-72CF-E93F1756F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91176-FFAA-F006-3A33-F8CFC3615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FAD2B-2C04-9EE0-1DC5-5E7B727E1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F3469-54E3-3FEC-5E7C-63F2D0649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75D46-F290-7E62-A06E-7189D36C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1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47127-B018-9597-DDA0-EFE8C66DC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DBA3C-D226-AE15-A7B8-CE3E295E1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B3BB1-33EA-B2EA-D165-239A83927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1BAD9-5FD9-2E12-A603-238B02F77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B202B-15C7-CB14-D72C-60A5EBE75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738F6-CD73-BA25-362A-199E99C2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2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AEEBD5-A23C-6DB6-23BA-EB4D040B9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AFFAD-5DC9-AAE6-2574-80393E9C2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2EE65-A2D6-0E1C-7DA6-53E6F0A7A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680FB-8FED-4956-85D0-697D86B3BD45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A9ACB-382E-AF81-6F57-15E99BCF6E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63D77-05A8-DA90-C0A9-E2CA0011B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AACF7-F075-ACC3-3B07-4F8996ACE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789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2D77CC-880E-2D9C-3CD8-C220CC3B9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Unit 8</a:t>
            </a:r>
            <a:r>
              <a:rPr lang="en-US" sz="4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Be a musician</a:t>
            </a: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42744D-5C9F-21AD-43CF-342CF7324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GB" sz="2000"/>
              <a:t>YR 3 CS T2 Wk 5 D2</a:t>
            </a:r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49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76152AB-DB4E-43E1-BE8B-9E2B5DE4C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2544CF4-9B52-4A7B-A4B3-88C72729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743290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E75862C5-5C00-4421-BC7B-9B7B86DBC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729038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78DBF7-E90D-D3F7-6647-C5E3E4B4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347730"/>
            <a:ext cx="10168128" cy="20520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800" kern="1200">
                <a:latin typeface="+mj-lt"/>
                <a:ea typeface="+mj-ea"/>
                <a:cs typeface="+mj-cs"/>
              </a:rPr>
              <a:t>Learning objective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9440EF-9BE9-4AE9-8C28-00B02296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01050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428CA52-A77B-7921-E725-D2026A0AA4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541888"/>
              </p:ext>
            </p:extLst>
          </p:nvPr>
        </p:nvGraphicFramePr>
        <p:xfrm>
          <a:off x="1589956" y="3241582"/>
          <a:ext cx="9219352" cy="274301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9219352">
                  <a:extLst>
                    <a:ext uri="{9D8B030D-6E8A-4147-A177-3AD203B41FA5}">
                      <a16:colId xmlns:a16="http://schemas.microsoft.com/office/drawing/2014/main" val="1963854884"/>
                    </a:ext>
                  </a:extLst>
                </a:gridCol>
              </a:tblGrid>
              <a:tr h="2743015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confidently understand the functioning of the MakeCode platform for the Micro:bit, gaining a fundamental understanding of block-based programming concepts.</a:t>
                      </a:r>
                    </a:p>
                    <a:p>
                      <a:pPr marL="342900" lvl="0" indent="-342900" algn="l" rtl="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predict the outcome of a change to an algorithm </a:t>
                      </a:r>
                    </a:p>
                    <a:p>
                      <a:pPr marL="342900" lvl="0" indent="-342900" algn="l" rtl="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create programs to produce an output from an input device </a:t>
                      </a:r>
                    </a:p>
                  </a:txBody>
                  <a:tcPr marL="175690" marR="175690" marT="0" marB="0"/>
                </a:tc>
                <a:extLst>
                  <a:ext uri="{0D108BD9-81ED-4DB2-BD59-A6C34878D82A}">
                    <a16:rowId xmlns:a16="http://schemas.microsoft.com/office/drawing/2014/main" val="208306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012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7F901-5969-9DDE-715F-B5B97DA7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GB" sz="4000"/>
              <a:t>Key Vocabulary</a:t>
            </a:r>
            <a:endParaRPr lang="en-US" sz="4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E825-50B7-D5F1-BD3B-1BBF362BA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en-US" sz="22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Volume:</a:t>
            </a:r>
            <a:r>
              <a:rPr lang="en-US" sz="2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how loudly or quietly a sound is played</a:t>
            </a:r>
          </a:p>
          <a:p>
            <a:endParaRPr lang="en-US" sz="2200">
              <a:latin typeface="Calibri" panose="020F0502020204030204" pitchFamily="34" charset="0"/>
            </a:endParaRPr>
          </a:p>
          <a:p>
            <a:r>
              <a:rPr lang="en-US" sz="2200">
                <a:latin typeface="Calibri" panose="020F0502020204030204" pitchFamily="34" charset="0"/>
              </a:rPr>
              <a:t>Big Question:</a:t>
            </a:r>
          </a:p>
          <a:p>
            <a:r>
              <a:rPr lang="en-US" sz="2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 you change specific parts of the algorithm, what happens to the Micro:bit's output?</a:t>
            </a:r>
            <a:endParaRPr lang="en-US" sz="2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5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3B92AA1-443F-3B9A-88E8-2C9097492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3638" y="2147888"/>
            <a:ext cx="4359275" cy="37211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6286EC-59DF-B79B-9DD2-6B8F086057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2" b="1"/>
          <a:stretch/>
        </p:blipFill>
        <p:spPr bwMode="auto">
          <a:xfrm>
            <a:off x="5591175" y="2147888"/>
            <a:ext cx="5435600" cy="372110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4E6C33-EADE-3F5D-764F-C298776C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Predict the outcomes</a:t>
            </a:r>
          </a:p>
        </p:txBody>
      </p:sp>
    </p:spTree>
    <p:extLst>
      <p:ext uri="{BB962C8B-B14F-4D97-AF65-F5344CB8AC3E}">
        <p14:creationId xmlns:p14="http://schemas.microsoft.com/office/powerpoint/2010/main" val="396252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B27DE-78DD-18CE-4751-4017ED91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time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CC660E-1500-6A92-0347-052D77EBA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39" b="29614"/>
          <a:stretch/>
        </p:blipFill>
        <p:spPr bwMode="auto">
          <a:xfrm>
            <a:off x="4263231" y="2421911"/>
            <a:ext cx="3665538" cy="3158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3667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4FE74B-709D-1CD7-817B-E34FEBC0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GB" dirty="0"/>
              <a:t>Main Activity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6E01C4-840D-D004-4B90-98575E069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813" y="1926266"/>
            <a:ext cx="3392317" cy="43575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5E601A-FB38-9A8B-E86D-66BA2C6C43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469" t="5418" r="11933" b="50371"/>
          <a:stretch/>
        </p:blipFill>
        <p:spPr bwMode="auto">
          <a:xfrm>
            <a:off x="5736805" y="2688771"/>
            <a:ext cx="3516051" cy="3595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73D92C-A88B-169E-8083-9A336D794475}"/>
              </a:ext>
            </a:extLst>
          </p:cNvPr>
          <p:cNvSpPr txBox="1"/>
          <p:nvPr/>
        </p:nvSpPr>
        <p:spPr>
          <a:xfrm>
            <a:off x="5937933" y="2201975"/>
            <a:ext cx="4164254" cy="36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Extension task: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29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100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Times New Roman</vt:lpstr>
      <vt:lpstr>Office Theme</vt:lpstr>
      <vt:lpstr>Unit 8: Be a musician</vt:lpstr>
      <vt:lpstr>Learning objective</vt:lpstr>
      <vt:lpstr>Key Vocabulary</vt:lpstr>
      <vt:lpstr>Predict the outcomes</vt:lpstr>
      <vt:lpstr>Discussion time</vt:lpstr>
      <vt:lpstr>Main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8: Be a musician</dc:title>
  <dc:creator>Shomaila Ali</dc:creator>
  <cp:lastModifiedBy>Shomaila Ali</cp:lastModifiedBy>
  <cp:revision>2</cp:revision>
  <dcterms:created xsi:type="dcterms:W3CDTF">2024-01-29T06:40:09Z</dcterms:created>
  <dcterms:modified xsi:type="dcterms:W3CDTF">2024-01-29T06:50:10Z</dcterms:modified>
</cp:coreProperties>
</file>