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375"/>
  </p:normalViewPr>
  <p:slideViewPr>
    <p:cSldViewPr snapToGrid="0" snapToObjects="1">
      <p:cViewPr varScale="1">
        <p:scale>
          <a:sx n="81" d="100"/>
          <a:sy n="81" d="100"/>
        </p:scale>
        <p:origin x="1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1/31/24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1/31/24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1/31/24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1/31/24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1/31/24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1/31/24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1/31/24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1/31/24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1/31/24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53623-AD93-4248-A2B6-9B829EF4EE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A52735-0F67-154B-AFD6-F1FC8BEF39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Identify/comment on similarities and/or differences</a:t>
            </a:r>
          </a:p>
        </p:txBody>
      </p:sp>
    </p:spTree>
    <p:extLst>
      <p:ext uri="{BB962C8B-B14F-4D97-AF65-F5344CB8AC3E}">
        <p14:creationId xmlns:p14="http://schemas.microsoft.com/office/powerpoint/2010/main" val="167543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92AA5-1D0F-3D41-960E-401D6618B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715202"/>
            <a:ext cx="10571998" cy="970450"/>
          </a:xfrm>
        </p:spPr>
        <p:txBody>
          <a:bodyPr/>
          <a:lstStyle/>
          <a:p>
            <a:r>
              <a:rPr lang="en-US" sz="2800" dirty="0"/>
              <a:t>Compare the data for the two managed locations with the data for the three natural locations. 							[3]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3CABA3-FF96-C048-88A7-F0EB6DBEBB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883" y="2403804"/>
            <a:ext cx="9427779" cy="418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588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439C7-27F4-8047-8988-62BFBB2A4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5AA969-9FAF-1642-9194-82816EBAE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742549"/>
            <a:ext cx="10554574" cy="3636511"/>
          </a:xfrm>
        </p:spPr>
        <p:txBody>
          <a:bodyPr>
            <a:normAutofit fontScale="92500" lnSpcReduction="10000"/>
          </a:bodyPr>
          <a:lstStyle/>
          <a:p>
            <a:r>
              <a:rPr lang="en-US" sz="2000" b="1" dirty="0"/>
              <a:t>1</a:t>
            </a:r>
            <a:r>
              <a:rPr lang="en-US" sz="2000" dirty="0"/>
              <a:t>(total) number of fires in natural ecosystems is higher than (total) number of fires in managed land</a:t>
            </a:r>
            <a:br>
              <a:rPr lang="en-US" sz="2000" dirty="0"/>
            </a:br>
            <a:r>
              <a:rPr lang="en-US" sz="2000" b="1" i="1" dirty="0"/>
              <a:t>or</a:t>
            </a:r>
            <a:br>
              <a:rPr lang="en-US" sz="2000" b="1" i="1" dirty="0"/>
            </a:br>
            <a:r>
              <a:rPr lang="en-US" sz="2000" i="1" dirty="0"/>
              <a:t>idea that </a:t>
            </a:r>
            <a:r>
              <a:rPr lang="en-US" sz="2000" dirty="0"/>
              <a:t>the savannah (alone) has more fires than the (total) fires in managed land </a:t>
            </a:r>
            <a:r>
              <a:rPr lang="en-US" sz="2000" b="1" dirty="0"/>
              <a:t>; </a:t>
            </a:r>
            <a:endParaRPr lang="en-US" sz="4800" dirty="0"/>
          </a:p>
          <a:p>
            <a:r>
              <a:rPr lang="en-US" sz="2000" b="1" dirty="0"/>
              <a:t>2  </a:t>
            </a:r>
            <a:r>
              <a:rPr lang="en-US" sz="2000" dirty="0"/>
              <a:t>fires on managed land, have a lower expansion rate / spread more slowly (than other fires) </a:t>
            </a:r>
            <a:r>
              <a:rPr lang="en-US" sz="2000" b="1" dirty="0"/>
              <a:t>; </a:t>
            </a:r>
            <a:endParaRPr lang="en-US" sz="4800" dirty="0"/>
          </a:p>
          <a:p>
            <a:r>
              <a:rPr lang="en-US" sz="2000" b="1" dirty="0"/>
              <a:t>3  </a:t>
            </a:r>
            <a:r>
              <a:rPr lang="en-US" sz="2000" dirty="0"/>
              <a:t>fires on managed land, have a shorter duration / last less time (than other fires) </a:t>
            </a:r>
            <a:r>
              <a:rPr lang="en-US" sz="2000" b="1" dirty="0"/>
              <a:t>; </a:t>
            </a:r>
            <a:endParaRPr lang="en-US" sz="4800" dirty="0"/>
          </a:p>
          <a:p>
            <a:r>
              <a:rPr lang="en-US" sz="2000" b="1" dirty="0"/>
              <a:t>4  </a:t>
            </a:r>
            <a:r>
              <a:rPr lang="en-US" sz="2000" dirty="0"/>
              <a:t>more fires on land being deforested than in natural forest </a:t>
            </a:r>
            <a:r>
              <a:rPr lang="en-US" sz="2000" b="1" dirty="0"/>
              <a:t>; </a:t>
            </a:r>
            <a:endParaRPr lang="en-US" sz="4800" dirty="0"/>
          </a:p>
          <a:p>
            <a:r>
              <a:rPr lang="en-US" sz="2000" b="1" dirty="0"/>
              <a:t>5  </a:t>
            </a:r>
            <a:r>
              <a:rPr lang="en-US" sz="2000" dirty="0"/>
              <a:t>comparative data quote (with units at least once) </a:t>
            </a:r>
            <a:r>
              <a:rPr lang="en-US" sz="2000" b="1" dirty="0"/>
              <a:t>; </a:t>
            </a:r>
            <a:endParaRPr lang="en-US" sz="4800" dirty="0"/>
          </a:p>
          <a:p>
            <a:r>
              <a:rPr lang="en-US" sz="2000" b="1" dirty="0"/>
              <a:t>6  </a:t>
            </a:r>
            <a:r>
              <a:rPr lang="en-US" sz="2000" dirty="0"/>
              <a:t>AVP</a:t>
            </a:r>
            <a:r>
              <a:rPr lang="en-US" sz="2000" b="1" dirty="0"/>
              <a:t>; </a:t>
            </a:r>
            <a:endParaRPr lang="en-US" sz="4800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36548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74AC7-D204-E543-95BB-DDEE12DBC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FCCA9-A1A4-B34E-9FAD-940BE2DAF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Compare general trends/summary per row.</a:t>
            </a:r>
          </a:p>
          <a:p>
            <a:r>
              <a:rPr lang="en-US" sz="3200" dirty="0"/>
              <a:t>Quote at least one data with units</a:t>
            </a:r>
          </a:p>
        </p:txBody>
      </p:sp>
    </p:spTree>
    <p:extLst>
      <p:ext uri="{BB962C8B-B14F-4D97-AF65-F5344CB8AC3E}">
        <p14:creationId xmlns:p14="http://schemas.microsoft.com/office/powerpoint/2010/main" val="657310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37</TotalTime>
  <Words>173</Words>
  <Application>Microsoft Macintosh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2</vt:lpstr>
      <vt:lpstr>Quotable</vt:lpstr>
      <vt:lpstr>COMPARE</vt:lpstr>
      <vt:lpstr>Compare the data for the two managed locations with the data for the three natural locations.        [3]</vt:lpstr>
      <vt:lpstr>ANSWER</vt:lpstr>
      <vt:lpstr>REVISION TIPS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DEFINE</dc:title>
  <dc:creator>Ailyn Sungcaya</dc:creator>
  <cp:lastModifiedBy>Ailyn Sungcaya</cp:lastModifiedBy>
  <cp:revision>9</cp:revision>
  <dcterms:created xsi:type="dcterms:W3CDTF">2023-12-18T10:41:24Z</dcterms:created>
  <dcterms:modified xsi:type="dcterms:W3CDTF">2024-01-31T13:34:27Z</dcterms:modified>
</cp:coreProperties>
</file>