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2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5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8B"/>
    <a:srgbClr val="99FF33"/>
    <a:srgbClr val="61FF61"/>
    <a:srgbClr val="F5C687"/>
    <a:srgbClr val="F1AC51"/>
    <a:srgbClr val="00FF00"/>
    <a:srgbClr val="000000"/>
    <a:srgbClr val="66FF99"/>
    <a:srgbClr val="31F73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8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5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6EC-9F07-477C-A54D-08CC7658EE9C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Plants – </a:t>
            </a:r>
            <a:r>
              <a:rPr lang="en-GB" sz="1350" dirty="0"/>
              <a:t>Block </a:t>
            </a:r>
            <a:r>
              <a:rPr lang="en-GB" sz="1350" dirty="0" smtClean="0"/>
              <a:t>3P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Roots and Shoots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6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 smtClean="0"/>
              <a:t>Quiz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185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674" y="657597"/>
            <a:ext cx="10666926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7.  Leaves contain a green chemical that traps the sunlight. It is called …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1674" y="4324454"/>
            <a:ext cx="312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oxygen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84230" y="4366111"/>
            <a:ext cx="288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/>
              <a:t>x</a:t>
            </a:r>
            <a:r>
              <a:rPr lang="en-GB" sz="2800" dirty="0" smtClean="0"/>
              <a:t>ylem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24727" y="4366111"/>
            <a:ext cx="213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chlorophyll</a:t>
            </a:r>
            <a:endParaRPr lang="en-GB" sz="2800" dirty="0"/>
          </a:p>
        </p:txBody>
      </p:sp>
      <p:pic>
        <p:nvPicPr>
          <p:cNvPr id="9" name="Picture 2" descr="Image result for sunlight on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71" y="1636151"/>
            <a:ext cx="3362325" cy="25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956" y="461487"/>
            <a:ext cx="1007664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en-GB" sz="3200" dirty="0" smtClean="0"/>
              <a:t>In winter, the leaves of many plants turn brown. This is because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79764" y="4325389"/>
            <a:ext cx="9563256" cy="1815882"/>
            <a:chOff x="1479764" y="4325389"/>
            <a:chExt cx="9563256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1479764" y="4325389"/>
              <a:ext cx="2723881" cy="18158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The plant cannot get enough water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6313" y="4325389"/>
              <a:ext cx="2665927" cy="18158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The green chlorophyll breaks down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49356" y="4331441"/>
              <a:ext cx="2693664" cy="1384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The wind damages them</a:t>
              </a:r>
              <a:endParaRPr lang="en-GB" sz="2800" dirty="0"/>
            </a:p>
          </p:txBody>
        </p:sp>
      </p:grpSp>
      <p:pic>
        <p:nvPicPr>
          <p:cNvPr id="8" name="Picture 4" descr="Image result for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74">
            <a:off x="4614606" y="1347334"/>
            <a:ext cx="2529833" cy="31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8175">
            <a:off x="2627525" y="1555229"/>
            <a:ext cx="2212382" cy="27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6673">
            <a:off x="6671493" y="1870031"/>
            <a:ext cx="1999988" cy="25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2" y="731051"/>
            <a:ext cx="495904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  <a:r>
              <a:rPr lang="en-GB" sz="3200" dirty="0" smtClean="0"/>
              <a:t>.  Plants make flowers to …</a:t>
            </a:r>
            <a:endParaRPr lang="en-GB" sz="3200" dirty="0"/>
          </a:p>
        </p:txBody>
      </p:sp>
      <p:pic>
        <p:nvPicPr>
          <p:cNvPr id="16" name="Picture 2" descr="Image result for flower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47" y="1939711"/>
            <a:ext cx="4020848" cy="26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5316" y="4808494"/>
            <a:ext cx="2723881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Make themselves look nice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6313" y="4808493"/>
            <a:ext cx="2665927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Warn off predators 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41072" y="4808493"/>
            <a:ext cx="269366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Reproduce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30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1" y="680250"/>
            <a:ext cx="57651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10.  The plant makes a fruit to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14406" y="3967203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5688" y="3967203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89226" y="3967203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0637" y="4757320"/>
            <a:ext cx="24826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Hold its seeds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08172" y="4766279"/>
            <a:ext cx="225497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Feed animals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582600" y="4766279"/>
            <a:ext cx="255114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 attractive</a:t>
            </a:r>
            <a:endParaRPr lang="en-GB" sz="2800" dirty="0"/>
          </a:p>
        </p:txBody>
      </p:sp>
      <p:pic>
        <p:nvPicPr>
          <p:cNvPr id="4098" name="Picture 2" descr="Image result for app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2" y="1540881"/>
            <a:ext cx="2077824" cy="2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299" y="939801"/>
            <a:ext cx="55988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11. Which of these is </a:t>
            </a:r>
            <a:r>
              <a:rPr lang="en-GB" sz="2800" b="1" dirty="0" smtClean="0"/>
              <a:t>not</a:t>
            </a:r>
            <a:r>
              <a:rPr lang="en-GB" sz="2800" dirty="0" smtClean="0"/>
              <a:t> a fruit?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17099" y="3117643"/>
            <a:ext cx="10610019" cy="523220"/>
            <a:chOff x="1117099" y="3117643"/>
            <a:chExt cx="10610019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1117099" y="3117643"/>
              <a:ext cx="1774392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0583" y="3117643"/>
              <a:ext cx="182879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96947" y="3119033"/>
              <a:ext cx="2021453" cy="5218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9187" y="3117643"/>
              <a:ext cx="166137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349" y="3117643"/>
              <a:ext cx="172576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E</a:t>
              </a:r>
            </a:p>
          </p:txBody>
        </p:sp>
      </p:grpSp>
      <p:pic>
        <p:nvPicPr>
          <p:cNvPr id="9218" name="Picture 2" descr="Image result for toma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7" y="3117643"/>
            <a:ext cx="2247733" cy="22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app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02" y="3952246"/>
            <a:ext cx="1201160" cy="14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ucumbe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0" y="3952246"/>
            <a:ext cx="2086416" cy="14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auliflowe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74" y="4138594"/>
            <a:ext cx="1824302" cy="16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lackberry frui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15" y="3858954"/>
            <a:ext cx="1835235" cy="15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828" y="702528"/>
            <a:ext cx="562011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12.  When it is cold, plants grow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06828" y="4829577"/>
            <a:ext cx="215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Very slowly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06851" y="4829577"/>
            <a:ext cx="2665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Very fast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21980" y="4829576"/>
            <a:ext cx="26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Just the same</a:t>
            </a:r>
            <a:endParaRPr lang="en-GB" sz="2800" dirty="0"/>
          </a:p>
        </p:txBody>
      </p:sp>
      <p:pic>
        <p:nvPicPr>
          <p:cNvPr id="14" name="Picture 2" descr="Image result for mowing the la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1637798"/>
            <a:ext cx="3864690" cy="22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garden in wi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15" y="1637798"/>
            <a:ext cx="4115921" cy="22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1680" y="3071249"/>
            <a:ext cx="2516030" cy="267765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Plants get minerals and nutrients from soil to keep them healthy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95758" y="4292611"/>
            <a:ext cx="3063727" cy="138499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Plants need soil to get rid of waste</a:t>
            </a:r>
          </a:p>
        </p:txBody>
      </p:sp>
      <p:pic>
        <p:nvPicPr>
          <p:cNvPr id="16" name="Picture 2" descr="Image result for seed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89" y="581308"/>
            <a:ext cx="3565779" cy="33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6961" y="1023885"/>
            <a:ext cx="6745939" cy="954107"/>
          </a:xfrm>
          <a:prstGeom prst="rect">
            <a:avLst/>
          </a:prstGeom>
          <a:solidFill>
            <a:srgbClr val="99FF33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13. Soil is important for plants. </a:t>
            </a:r>
          </a:p>
          <a:p>
            <a:r>
              <a:rPr lang="en-GB" sz="2800" dirty="0" smtClean="0"/>
              <a:t>Which one of these statements is not true?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514" y="2999950"/>
            <a:ext cx="2727695" cy="267765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Plants need soil for their roots to hold onto so they are anchored in the ground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5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716" y="4183245"/>
            <a:ext cx="2651281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A plastic plant pot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403" y="4183245"/>
            <a:ext cx="2665927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Other plants nearby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91069" y="4194805"/>
            <a:ext cx="359857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Enough space to grow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49251" y="731050"/>
            <a:ext cx="765004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14. To be healthy a plant also needs…</a:t>
            </a:r>
            <a:endParaRPr lang="en-GB" sz="3200" dirty="0"/>
          </a:p>
        </p:txBody>
      </p:sp>
      <p:pic>
        <p:nvPicPr>
          <p:cNvPr id="7" name="Picture 2" descr="Image result for a pot bound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01" y="1759180"/>
            <a:ext cx="3082530" cy="20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 gardener wee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28" y="1779399"/>
            <a:ext cx="3248204" cy="20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4043" y="376904"/>
            <a:ext cx="9775064" cy="156966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Which one is </a:t>
            </a:r>
            <a:r>
              <a:rPr lang="en-GB" sz="3200" b="1" dirty="0" smtClean="0"/>
              <a:t>not</a:t>
            </a:r>
            <a:r>
              <a:rPr lang="en-GB" sz="3200" dirty="0" smtClean="0"/>
              <a:t> true?</a:t>
            </a:r>
          </a:p>
          <a:p>
            <a:r>
              <a:rPr lang="en-GB" sz="3200" dirty="0" smtClean="0"/>
              <a:t> A plant that has enough water may still be unhealthy if it doesn’t have enough …</a:t>
            </a:r>
            <a:endParaRPr lang="en-GB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84893" y="4793969"/>
            <a:ext cx="10177154" cy="1387990"/>
            <a:chOff x="1120499" y="3454567"/>
            <a:chExt cx="10177154" cy="1387990"/>
          </a:xfrm>
        </p:grpSpPr>
        <p:sp>
          <p:nvSpPr>
            <p:cNvPr id="15" name="TextBox 14"/>
            <p:cNvSpPr txBox="1"/>
            <p:nvPr/>
          </p:nvSpPr>
          <p:spPr>
            <a:xfrm>
              <a:off x="1120499" y="3454567"/>
              <a:ext cx="150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88034" y="3526971"/>
              <a:ext cx="128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3516" y="3574743"/>
              <a:ext cx="213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0499" y="4308152"/>
              <a:ext cx="1535499" cy="523220"/>
            </a:xfrm>
            <a:prstGeom prst="rect">
              <a:avLst/>
            </a:prstGeom>
            <a:solidFill>
              <a:srgbClr val="C5FF8B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Space</a:t>
              </a:r>
              <a:endParaRPr lang="en-GB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9092" y="4308152"/>
              <a:ext cx="1616553" cy="523220"/>
            </a:xfrm>
            <a:prstGeom prst="rect">
              <a:avLst/>
            </a:prstGeom>
            <a:solidFill>
              <a:srgbClr val="C5FF8B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Attention</a:t>
              </a:r>
              <a:endParaRPr lang="en-GB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7237" y="4319337"/>
              <a:ext cx="1471306" cy="523220"/>
            </a:xfrm>
            <a:prstGeom prst="rect">
              <a:avLst/>
            </a:prstGeom>
            <a:solidFill>
              <a:srgbClr val="C5FF8B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Light</a:t>
              </a:r>
              <a:endParaRPr lang="en-GB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02899" y="3573162"/>
              <a:ext cx="58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D</a:t>
              </a:r>
              <a:endParaRPr lang="en-GB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16189" y="4319337"/>
              <a:ext cx="2081464" cy="523220"/>
            </a:xfrm>
            <a:prstGeom prst="rect">
              <a:avLst/>
            </a:prstGeom>
            <a:solidFill>
              <a:srgbClr val="C5FF8B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Nutrients</a:t>
              </a:r>
            </a:p>
          </p:txBody>
        </p:sp>
      </p:grpSp>
      <p:pic>
        <p:nvPicPr>
          <p:cNvPr id="23" name="Picture 2" descr="Image result for yellow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55064"/>
            <a:ext cx="3664084" cy="27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eed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2" y="965931"/>
            <a:ext cx="5298128" cy="49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r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" y="2017753"/>
            <a:ext cx="4020377" cy="26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41" y="3437365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5824" y="1082089"/>
            <a:ext cx="3498469" cy="1754326"/>
          </a:xfrm>
          <a:prstGeom prst="rect">
            <a:avLst/>
          </a:prstGeom>
          <a:solidFill>
            <a:srgbClr val="31F7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Quiz on Plants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891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188" y="818836"/>
            <a:ext cx="10754455" cy="1384995"/>
          </a:xfrm>
          <a:prstGeom prst="rect">
            <a:avLst/>
          </a:prstGeom>
          <a:solidFill>
            <a:srgbClr val="61FF6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each slide there is a question and some possible answers. Each answer has a letter. Choose the letter that is above the right answer and write it on your sheet.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3532" y="3338230"/>
            <a:ext cx="5923491" cy="1384995"/>
          </a:xfrm>
          <a:prstGeom prst="rect">
            <a:avLst/>
          </a:prstGeom>
          <a:solidFill>
            <a:srgbClr val="61FF61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Some are quite easy, others are a bit harder. If you’re not sure, give it your best guess. </a:t>
            </a:r>
            <a:endParaRPr lang="en-GB" sz="2800" dirty="0"/>
          </a:p>
        </p:txBody>
      </p:sp>
      <p:pic>
        <p:nvPicPr>
          <p:cNvPr id="5" name="Picture 2" descr="Image result for flower whit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74" y="2203831"/>
            <a:ext cx="2711453" cy="4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454" y="1274323"/>
            <a:ext cx="640345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Which one is </a:t>
            </a:r>
            <a:r>
              <a:rPr lang="en-GB" sz="3200" b="1" dirty="0" smtClean="0"/>
              <a:t>not</a:t>
            </a:r>
            <a:r>
              <a:rPr lang="en-GB" sz="3200" dirty="0" smtClean="0"/>
              <a:t> a living thing?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17099" y="3117643"/>
            <a:ext cx="10610019" cy="523220"/>
            <a:chOff x="1117099" y="3117643"/>
            <a:chExt cx="10610019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117099" y="3117643"/>
              <a:ext cx="1774392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0583" y="3117643"/>
              <a:ext cx="182879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6947" y="3119033"/>
              <a:ext cx="2021453" cy="5218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929187" y="3117643"/>
              <a:ext cx="166137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01349" y="3117643"/>
              <a:ext cx="172576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E</a:t>
              </a:r>
            </a:p>
          </p:txBody>
        </p:sp>
      </p:grpSp>
      <p:pic>
        <p:nvPicPr>
          <p:cNvPr id="1028" name="Picture 4" descr="Image result for grass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43" y="4295775"/>
            <a:ext cx="227697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16" y="4178299"/>
            <a:ext cx="2218684" cy="1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032" y="4259034"/>
            <a:ext cx="1737360" cy="16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0" y="4336143"/>
            <a:ext cx="2389497" cy="1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re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08" y="3954391"/>
            <a:ext cx="1951842" cy="18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2" y="731050"/>
            <a:ext cx="504994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2. </a:t>
            </a:r>
            <a:r>
              <a:rPr lang="en-GB" sz="3200" dirty="0" smtClean="0"/>
              <a:t>Which one is </a:t>
            </a:r>
            <a:r>
              <a:rPr lang="en-GB" sz="3200" b="1" dirty="0" smtClean="0"/>
              <a:t>not</a:t>
            </a:r>
            <a:r>
              <a:rPr lang="en-GB" sz="3200" dirty="0" smtClean="0"/>
              <a:t> a plant?</a:t>
            </a:r>
            <a:endParaRPr lang="en-GB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17099" y="3117643"/>
            <a:ext cx="10610019" cy="523220"/>
            <a:chOff x="1117099" y="3117643"/>
            <a:chExt cx="10610019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117099" y="3117643"/>
              <a:ext cx="1774392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0583" y="3117643"/>
              <a:ext cx="182879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6947" y="3119033"/>
              <a:ext cx="2021453" cy="5218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9187" y="3117643"/>
              <a:ext cx="166137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01349" y="3117643"/>
              <a:ext cx="1725769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E</a:t>
              </a:r>
            </a:p>
          </p:txBody>
        </p:sp>
      </p:grpSp>
      <p:pic>
        <p:nvPicPr>
          <p:cNvPr id="14" name="Picture 4" descr="Image result for grass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6" y="3744056"/>
            <a:ext cx="227697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car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1" y="3924553"/>
            <a:ext cx="2319362" cy="151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tre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87" y="3968905"/>
            <a:ext cx="1806609" cy="17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uliflowe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64" y="4031018"/>
            <a:ext cx="1824302" cy="16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mushro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70" y="3924553"/>
            <a:ext cx="2270806" cy="15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4888" y="712377"/>
            <a:ext cx="5906291" cy="523220"/>
          </a:xfrm>
          <a:prstGeom prst="rect">
            <a:avLst/>
          </a:prstGeom>
          <a:solidFill>
            <a:srgbClr val="F1AC5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 Which one of these is </a:t>
            </a:r>
            <a:r>
              <a:rPr lang="en-GB" sz="2800" b="1" dirty="0" smtClean="0"/>
              <a:t>not</a:t>
            </a:r>
            <a:r>
              <a:rPr lang="en-GB" sz="2800" dirty="0" smtClean="0"/>
              <a:t> true</a:t>
            </a:r>
            <a:endParaRPr lang="en-GB" sz="2800" dirty="0"/>
          </a:p>
        </p:txBody>
      </p:sp>
      <p:sp>
        <p:nvSpPr>
          <p:cNvPr id="2" name="AutoShape 4" descr="Image result for child pulling a suitc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hild pulling a suitc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carrot with leav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77" y="1517944"/>
            <a:ext cx="41433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9820" y="3454567"/>
            <a:ext cx="10527833" cy="2271156"/>
            <a:chOff x="769820" y="3454567"/>
            <a:chExt cx="10527833" cy="2271156"/>
          </a:xfrm>
        </p:grpSpPr>
        <p:sp>
          <p:nvSpPr>
            <p:cNvPr id="5" name="TextBox 4"/>
            <p:cNvSpPr txBox="1"/>
            <p:nvPr/>
          </p:nvSpPr>
          <p:spPr>
            <a:xfrm>
              <a:off x="1120499" y="3454567"/>
              <a:ext cx="150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8034" y="3526971"/>
              <a:ext cx="128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3516" y="3574743"/>
              <a:ext cx="213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820" y="4308151"/>
              <a:ext cx="2820473" cy="1384995"/>
            </a:xfrm>
            <a:prstGeom prst="rect">
              <a:avLst/>
            </a:prstGeom>
            <a:solidFill>
              <a:srgbClr val="F5C687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The root holds the plant upright in the soil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7957" y="4308152"/>
              <a:ext cx="2254977" cy="1384995"/>
            </a:xfrm>
            <a:prstGeom prst="rect">
              <a:avLst/>
            </a:prstGeom>
            <a:solidFill>
              <a:srgbClr val="F5C687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The root takes up water from the soil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7095" y="4340728"/>
              <a:ext cx="2249714" cy="1384995"/>
            </a:xfrm>
            <a:prstGeom prst="rect">
              <a:avLst/>
            </a:prstGeom>
            <a:solidFill>
              <a:srgbClr val="F5C687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The root makes food for the plant</a:t>
              </a:r>
              <a:endParaRPr lang="en-GB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02899" y="3573162"/>
              <a:ext cx="58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D</a:t>
              </a:r>
              <a:endParaRPr lang="en-GB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16189" y="4319337"/>
              <a:ext cx="2081464" cy="1384995"/>
            </a:xfrm>
            <a:prstGeom prst="rect">
              <a:avLst/>
            </a:prstGeom>
            <a:solidFill>
              <a:srgbClr val="F5C687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The root can store food for the plant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4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54" y="917090"/>
            <a:ext cx="6014434" cy="584775"/>
          </a:xfrm>
          <a:prstGeom prst="rect">
            <a:avLst/>
          </a:prstGeom>
          <a:solidFill>
            <a:srgbClr val="61FF6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  Which one is </a:t>
            </a:r>
            <a:r>
              <a:rPr lang="en-GB" sz="3200" b="1" dirty="0" smtClean="0"/>
              <a:t>not</a:t>
            </a:r>
            <a:r>
              <a:rPr lang="en-GB" sz="3200" dirty="0" smtClean="0"/>
              <a:t> true?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04720" y="2780799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2654" y="2754160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7095" y="2807212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431" y="3491508"/>
            <a:ext cx="2820473" cy="1815882"/>
          </a:xfrm>
          <a:prstGeom prst="rect">
            <a:avLst/>
          </a:prstGeom>
          <a:solidFill>
            <a:srgbClr val="61FF6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stem transports water from the roots to the leaves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02190" y="3536331"/>
            <a:ext cx="2254977" cy="1384995"/>
          </a:xfrm>
          <a:prstGeom prst="rect">
            <a:avLst/>
          </a:prstGeom>
          <a:solidFill>
            <a:srgbClr val="61FF6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stem of a plant cannot be eaten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41199" y="3536331"/>
            <a:ext cx="2249714" cy="1815882"/>
          </a:xfrm>
          <a:prstGeom prst="rect">
            <a:avLst/>
          </a:prstGeom>
          <a:solidFill>
            <a:srgbClr val="61FF6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stem contains long tubes called xylem</a:t>
            </a:r>
            <a:endParaRPr lang="en-GB" sz="2800" dirty="0"/>
          </a:p>
        </p:txBody>
      </p:sp>
      <p:pic>
        <p:nvPicPr>
          <p:cNvPr id="18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38" y="1099666"/>
            <a:ext cx="1877941" cy="42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le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291">
            <a:off x="4848615" y="908146"/>
            <a:ext cx="4307455" cy="31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358" y="793221"/>
            <a:ext cx="4690621" cy="58477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5.  Which one is </a:t>
            </a:r>
            <a:r>
              <a:rPr lang="en-GB" sz="3200" b="1" dirty="0" smtClean="0"/>
              <a:t>not</a:t>
            </a:r>
            <a:r>
              <a:rPr lang="en-GB" sz="3200" dirty="0" smtClean="0"/>
              <a:t> true</a:t>
            </a:r>
            <a:endParaRPr lang="en-GB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769821" y="3454567"/>
            <a:ext cx="10527832" cy="2825153"/>
            <a:chOff x="769821" y="3454567"/>
            <a:chExt cx="10527832" cy="2825153"/>
          </a:xfrm>
        </p:grpSpPr>
        <p:sp>
          <p:nvSpPr>
            <p:cNvPr id="10" name="TextBox 9"/>
            <p:cNvSpPr txBox="1"/>
            <p:nvPr/>
          </p:nvSpPr>
          <p:spPr>
            <a:xfrm>
              <a:off x="1120499" y="3454567"/>
              <a:ext cx="150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88034" y="3526971"/>
              <a:ext cx="128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3516" y="3574743"/>
              <a:ext cx="213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9821" y="4308151"/>
              <a:ext cx="2651060" cy="830997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leaves always grow in pairs</a:t>
              </a:r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47957" y="4308152"/>
              <a:ext cx="2254977" cy="1200329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leaves make food for the plant</a:t>
              </a:r>
              <a:endParaRPr lang="en-GB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7095" y="4340728"/>
              <a:ext cx="2249714" cy="1938992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leaves have tiny holes on their underside that allow gases in and out</a:t>
              </a:r>
              <a:endParaRPr lang="en-GB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02899" y="3573162"/>
              <a:ext cx="58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D</a:t>
              </a:r>
              <a:endParaRPr lang="en-GB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16189" y="4319337"/>
              <a:ext cx="2081464" cy="1200329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leaves use energy from sunlight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64" y="833403"/>
            <a:ext cx="102842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6.Which of these is </a:t>
            </a:r>
            <a:r>
              <a:rPr lang="en-GB" sz="3200" b="1" dirty="0" smtClean="0"/>
              <a:t>not</a:t>
            </a:r>
            <a:r>
              <a:rPr lang="en-GB" sz="3200" dirty="0" smtClean="0"/>
              <a:t> needed by a plant to make its food?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1711" y="4198991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52" y="4173133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715" y="4162390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711" y="4955594"/>
            <a:ext cx="14305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Water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0969" y="5001762"/>
            <a:ext cx="225497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gas called carbon dioxide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746" y="5012729"/>
            <a:ext cx="11140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Sugar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800534" y="4146827"/>
            <a:ext cx="58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326014" y="4955595"/>
            <a:ext cx="15385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Sunlight</a:t>
            </a:r>
            <a:endParaRPr lang="en-GB" sz="2400" dirty="0"/>
          </a:p>
        </p:txBody>
      </p:sp>
      <p:pic>
        <p:nvPicPr>
          <p:cNvPr id="20" name="Picture 2" descr="Image result for sunlight on 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36" y="1551929"/>
            <a:ext cx="3362325" cy="25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532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Kevin</cp:lastModifiedBy>
  <cp:revision>71</cp:revision>
  <dcterms:created xsi:type="dcterms:W3CDTF">2016-07-11T09:09:47Z</dcterms:created>
  <dcterms:modified xsi:type="dcterms:W3CDTF">2017-01-17T15:43:01Z</dcterms:modified>
</cp:coreProperties>
</file>